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1" r:id="rId6"/>
    <p:sldId id="270" r:id="rId7"/>
    <p:sldId id="260" r:id="rId8"/>
    <p:sldId id="265" r:id="rId9"/>
    <p:sldId id="262" r:id="rId10"/>
    <p:sldId id="261" r:id="rId11"/>
    <p:sldId id="275" r:id="rId12"/>
    <p:sldId id="267" r:id="rId13"/>
    <p:sldId id="277" r:id="rId14"/>
    <p:sldId id="276" r:id="rId15"/>
    <p:sldId id="268" r:id="rId16"/>
    <p:sldId id="278" r:id="rId17"/>
    <p:sldId id="27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336B9-EAB1-0FF1-D06C-36111F0584DE}" v="85" dt="2024-04-18T16:10:46.336"/>
    <p1510:client id="{252DC17F-7247-1BC0-BE07-BCBBD31DE352}" v="4" dt="2024-04-18T17:55:39.352"/>
    <p1510:client id="{3C6A3EAC-1B61-8E71-90AC-EC80223FD6CF}" v="208" dt="2024-04-18T19:12:39.267"/>
    <p1510:client id="{4BE2948F-2218-7B3A-E6D2-77075600B919}" v="19" dt="2024-04-18T16:11:15.950"/>
    <p1510:client id="{4E7A76AB-A59D-9267-1B8F-BEF701E8644A}" v="43" dt="2024-04-18T01:38:17.346"/>
    <p1510:client id="{60CE8996-9F51-BE1E-BC2A-229B4F5D47D2}" v="126" dt="2024-04-18T18:06:27.807"/>
    <p1510:client id="{640A9EE5-EE7E-2B54-D30A-0155AD6658B0}" v="133" dt="2024-04-18T15:24:33.131"/>
    <p1510:client id="{6E664E3A-74F7-DA82-8F50-B74127743C12}" v="1" dt="2024-04-18T13:49:52.154"/>
    <p1510:client id="{70A514CE-E2B7-BF6F-FD31-99A823C7C824}" v="93" dt="2024-04-18T19:12:23.688"/>
    <p1510:client id="{7CFF7F81-820F-C0DA-4607-F10CEADF67B3}" v="208" dt="2024-04-18T01:06:32.730"/>
    <p1510:client id="{9674A669-7CE6-D9DB-8F89-BC9B73A5B78A}" v="5" dt="2024-04-18T17:05:30.024"/>
    <p1510:client id="{9CF9E1DE-7EB7-EFC9-5EF9-7784A8E09569}" v="23" dt="2024-04-18T14:18:01.543"/>
    <p1510:client id="{AA7441EC-49B4-6EF7-62D9-F2A5167C2C02}" v="6" dt="2024-04-18T17:38:41.252"/>
    <p1510:client id="{ADF20174-2249-F3EE-C24B-D590F4DCE3D5}" v="18" dt="2024-04-18T18:06:38.638"/>
    <p1510:client id="{B6C2A613-3565-4564-D48E-BB79AADE5E4C}" v="13" dt="2024-04-18T17:34:05.497"/>
    <p1510:client id="{D406BF58-6950-542B-A8F5-74D98ECB03D0}" v="206" dt="2024-04-18T00:58:36.760"/>
    <p1510:client id="{DB6FF180-3EBB-ABB7-BD78-8C8150D1FD49}" v="6" dt="2024-04-18T15:50:54.886"/>
    <p1510:client id="{DC83094E-E2CF-C05C-17E4-0CEABCD3032A}" v="140" dt="2024-04-18T15:42:49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bb, Jeremiah L." userId="S::webbj31@my.erau.edu::24442a2c-3e27-4fda-94ff-8215e54c9a66" providerId="AD" clId="Web-{02A336B9-EAB1-0FF1-D06C-36111F0584DE}"/>
    <pc:docChg chg="modSld">
      <pc:chgData name="Webb, Jeremiah L." userId="S::webbj31@my.erau.edu::24442a2c-3e27-4fda-94ff-8215e54c9a66" providerId="AD" clId="Web-{02A336B9-EAB1-0FF1-D06C-36111F0584DE}" dt="2024-04-18T16:10:46.336" v="84" actId="20577"/>
      <pc:docMkLst>
        <pc:docMk/>
      </pc:docMkLst>
      <pc:sldChg chg="modSp">
        <pc:chgData name="Webb, Jeremiah L." userId="S::webbj31@my.erau.edu::24442a2c-3e27-4fda-94ff-8215e54c9a66" providerId="AD" clId="Web-{02A336B9-EAB1-0FF1-D06C-36111F0584DE}" dt="2024-04-18T16:10:46.336" v="84" actId="20577"/>
        <pc:sldMkLst>
          <pc:docMk/>
          <pc:sldMk cId="420185308" sldId="272"/>
        </pc:sldMkLst>
        <pc:spChg chg="mod">
          <ac:chgData name="Webb, Jeremiah L." userId="S::webbj31@my.erau.edu::24442a2c-3e27-4fda-94ff-8215e54c9a66" providerId="AD" clId="Web-{02A336B9-EAB1-0FF1-D06C-36111F0584DE}" dt="2024-04-18T16:10:46.336" v="84" actId="20577"/>
          <ac:spMkLst>
            <pc:docMk/>
            <pc:sldMk cId="420185308" sldId="272"/>
            <ac:spMk id="3" creationId="{C1BB2D59-E9EC-C46F-F0CE-609426C72B59}"/>
          </ac:spMkLst>
        </pc:spChg>
      </pc:sldChg>
    </pc:docChg>
  </pc:docChgLst>
  <pc:docChgLst>
    <pc:chgData name="Gleixner, Sarah C." userId="S::gleixnes@my.erau.edu::8b6bcb54-1769-42c3-a33a-f0c84ce068ef" providerId="AD" clId="Web-{1A8E8408-D313-8AF4-C437-BD15C7A91109}"/>
    <pc:docChg chg="addSld modSld">
      <pc:chgData name="Gleixner, Sarah C." userId="S::gleixnes@my.erau.edu::8b6bcb54-1769-42c3-a33a-f0c84ce068ef" providerId="AD" clId="Web-{1A8E8408-D313-8AF4-C437-BD15C7A91109}" dt="2024-04-16T18:45:11.990" v="122" actId="14100"/>
      <pc:docMkLst>
        <pc:docMk/>
      </pc:docMkLst>
      <pc:sldChg chg="addSp delSp modSp mod setBg">
        <pc:chgData name="Gleixner, Sarah C." userId="S::gleixnes@my.erau.edu::8b6bcb54-1769-42c3-a33a-f0c84ce068ef" providerId="AD" clId="Web-{1A8E8408-D313-8AF4-C437-BD15C7A91109}" dt="2024-04-16T18:34:38.372" v="33" actId="20577"/>
        <pc:sldMkLst>
          <pc:docMk/>
          <pc:sldMk cId="109857222" sldId="256"/>
        </pc:sldMkLst>
        <pc:spChg chg="del">
          <ac:chgData name="Gleixner, Sarah C." userId="S::gleixnes@my.erau.edu::8b6bcb54-1769-42c3-a33a-f0c84ce068ef" providerId="AD" clId="Web-{1A8E8408-D313-8AF4-C437-BD15C7A91109}" dt="2024-04-16T18:33:08.150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33:10.322" v="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33:10.916" v="3"/>
          <ac:spMkLst>
            <pc:docMk/>
            <pc:sldMk cId="109857222" sldId="256"/>
            <ac:spMk id="4" creationId="{9EE6F773-742A-491A-9A00-A2A150DF500A}"/>
          </ac:spMkLst>
        </pc:spChg>
        <pc:spChg chg="add mod">
          <ac:chgData name="Gleixner, Sarah C." userId="S::gleixnes@my.erau.edu::8b6bcb54-1769-42c3-a33a-f0c84ce068ef" providerId="AD" clId="Web-{1A8E8408-D313-8AF4-C437-BD15C7A91109}" dt="2024-04-16T18:34:38.372" v="33" actId="20577"/>
          <ac:spMkLst>
            <pc:docMk/>
            <pc:sldMk cId="109857222" sldId="256"/>
            <ac:spMk id="7" creationId="{0B11898F-373C-01E7-799E-C689D6C8FF4E}"/>
          </ac:spMkLst>
        </pc:spChg>
        <pc:picChg chg="add del mod">
          <ac:chgData name="Gleixner, Sarah C." userId="S::gleixnes@my.erau.edu::8b6bcb54-1769-42c3-a33a-f0c84ce068ef" providerId="AD" clId="Web-{1A8E8408-D313-8AF4-C437-BD15C7A91109}" dt="2024-04-16T18:33:23.651" v="6"/>
          <ac:picMkLst>
            <pc:docMk/>
            <pc:sldMk cId="109857222" sldId="256"/>
            <ac:picMk id="5" creationId="{9098D5CE-3317-BAF9-46F2-B9BA3D303E2D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33:26.776" v="8" actId="1076"/>
          <ac:picMkLst>
            <pc:docMk/>
            <pc:sldMk cId="109857222" sldId="256"/>
            <ac:picMk id="6" creationId="{B778955A-09AA-F133-7501-C1AA8FE24B78}"/>
          </ac:picMkLst>
        </pc:picChg>
      </pc:sldChg>
      <pc:sldChg chg="addSp delSp modSp new mod setBg">
        <pc:chgData name="Gleixner, Sarah C." userId="S::gleixnes@my.erau.edu::8b6bcb54-1769-42c3-a33a-f0c84ce068ef" providerId="AD" clId="Web-{1A8E8408-D313-8AF4-C437-BD15C7A91109}" dt="2024-04-16T18:36:50.924" v="50" actId="1076"/>
        <pc:sldMkLst>
          <pc:docMk/>
          <pc:sldMk cId="2807416367" sldId="257"/>
        </pc:sldMkLst>
        <pc:spChg chg="del">
          <ac:chgData name="Gleixner, Sarah C." userId="S::gleixnes@my.erau.edu::8b6bcb54-1769-42c3-a33a-f0c84ce068ef" providerId="AD" clId="Web-{1A8E8408-D313-8AF4-C437-BD15C7A91109}" dt="2024-04-16T18:34:54.295" v="35"/>
          <ac:spMkLst>
            <pc:docMk/>
            <pc:sldMk cId="2807416367" sldId="257"/>
            <ac:spMk id="2" creationId="{6EA41114-CA41-8E6B-9091-CAC599EAE3C3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34:57.873" v="36"/>
          <ac:spMkLst>
            <pc:docMk/>
            <pc:sldMk cId="2807416367" sldId="257"/>
            <ac:spMk id="3" creationId="{A3FE0115-794C-E3C5-D88D-2B219D862ED0}"/>
          </ac:spMkLst>
        </pc:spChg>
        <pc:spChg chg="add mod">
          <ac:chgData name="Gleixner, Sarah C." userId="S::gleixnes@my.erau.edu::8b6bcb54-1769-42c3-a33a-f0c84ce068ef" providerId="AD" clId="Web-{1A8E8408-D313-8AF4-C437-BD15C7A91109}" dt="2024-04-16T18:36:50.924" v="50" actId="1076"/>
          <ac:spMkLst>
            <pc:docMk/>
            <pc:sldMk cId="2807416367" sldId="257"/>
            <ac:spMk id="4" creationId="{7E72EE53-3454-DEAF-1A3A-C63BF59330B5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35:21.562" v="39"/>
          <ac:spMkLst>
            <pc:docMk/>
            <pc:sldMk cId="2807416367" sldId="257"/>
            <ac:spMk id="5" creationId="{07BC9D7F-A4D4-9E61-845B-535FA6FBBCC4}"/>
          </ac:spMkLst>
        </pc:spChg>
        <pc:cxnChg chg="add mod">
          <ac:chgData name="Gleixner, Sarah C." userId="S::gleixnes@my.erau.edu::8b6bcb54-1769-42c3-a33a-f0c84ce068ef" providerId="AD" clId="Web-{1A8E8408-D313-8AF4-C437-BD15C7A91109}" dt="2024-04-16T18:36:33.330" v="47" actId="1076"/>
          <ac:cxnSpMkLst>
            <pc:docMk/>
            <pc:sldMk cId="2807416367" sldId="257"/>
            <ac:cxnSpMk id="6" creationId="{1181275E-2EA9-C9E2-2BE6-C4A777226683}"/>
          </ac:cxnSpMkLst>
        </pc:cxnChg>
        <pc:cxnChg chg="add mod">
          <ac:chgData name="Gleixner, Sarah C." userId="S::gleixnes@my.erau.edu::8b6bcb54-1769-42c3-a33a-f0c84ce068ef" providerId="AD" clId="Web-{1A8E8408-D313-8AF4-C437-BD15C7A91109}" dt="2024-04-16T18:36:16.564" v="45" actId="14100"/>
          <ac:cxnSpMkLst>
            <pc:docMk/>
            <pc:sldMk cId="2807416367" sldId="257"/>
            <ac:cxnSpMk id="7" creationId="{CFD228B1-2567-C6BA-7180-66092E746EF0}"/>
          </ac:cxnSpMkLst>
        </pc:cxnChg>
      </pc:sldChg>
      <pc:sldChg chg="addSp delSp new">
        <pc:chgData name="Gleixner, Sarah C." userId="S::gleixnes@my.erau.edu::8b6bcb54-1769-42c3-a33a-f0c84ce068ef" providerId="AD" clId="Web-{1A8E8408-D313-8AF4-C437-BD15C7A91109}" dt="2024-04-16T18:37:45.083" v="57"/>
        <pc:sldMkLst>
          <pc:docMk/>
          <pc:sldMk cId="3158992392" sldId="258"/>
        </pc:sldMkLst>
        <pc:spChg chg="del">
          <ac:chgData name="Gleixner, Sarah C." userId="S::gleixnes@my.erau.edu::8b6bcb54-1769-42c3-a33a-f0c84ce068ef" providerId="AD" clId="Web-{1A8E8408-D313-8AF4-C437-BD15C7A91109}" dt="2024-04-16T18:37:28.379" v="52"/>
          <ac:spMkLst>
            <pc:docMk/>
            <pc:sldMk cId="3158992392" sldId="258"/>
            <ac:spMk id="2" creationId="{3CDFC795-8EC7-19F7-1A59-16DFABB10FF6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37:34.082" v="53"/>
          <ac:spMkLst>
            <pc:docMk/>
            <pc:sldMk cId="3158992392" sldId="258"/>
            <ac:spMk id="3" creationId="{165FF953-D857-0CA2-99F4-52BA99721B63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37:37.582" v="54"/>
          <ac:spMkLst>
            <pc:docMk/>
            <pc:sldMk cId="3158992392" sldId="258"/>
            <ac:spMk id="4" creationId="{7E72EE53-3454-DEAF-1A3A-C63BF59330B5}"/>
          </ac:spMkLst>
        </pc:spChg>
        <pc:graphicFrameChg chg="add del">
          <ac:chgData name="Gleixner, Sarah C." userId="S::gleixnes@my.erau.edu::8b6bcb54-1769-42c3-a33a-f0c84ce068ef" providerId="AD" clId="Web-{1A8E8408-D313-8AF4-C437-BD15C7A91109}" dt="2024-04-16T18:37:45.083" v="57"/>
          <ac:graphicFrameMkLst>
            <pc:docMk/>
            <pc:sldMk cId="3158992392" sldId="258"/>
            <ac:graphicFrameMk id="5" creationId="{B95DB86C-C8A0-E075-6468-7610F39B1327}"/>
          </ac:graphicFrameMkLst>
        </pc:graphicFrameChg>
        <pc:graphicFrameChg chg="add">
          <ac:chgData name="Gleixner, Sarah C." userId="S::gleixnes@my.erau.edu::8b6bcb54-1769-42c3-a33a-f0c84ce068ef" providerId="AD" clId="Web-{1A8E8408-D313-8AF4-C437-BD15C7A91109}" dt="2024-04-16T18:37:43.708" v="56"/>
          <ac:graphicFrameMkLst>
            <pc:docMk/>
            <pc:sldMk cId="3158992392" sldId="258"/>
            <ac:graphicFrameMk id="10" creationId="{B95DB86C-C8A0-E075-6468-7610F39B1327}"/>
          </ac:graphicFrameMkLst>
        </pc:graphicFrameChg>
      </pc:sldChg>
      <pc:sldChg chg="addSp delSp new">
        <pc:chgData name="Gleixner, Sarah C." userId="S::gleixnes@my.erau.edu::8b6bcb54-1769-42c3-a33a-f0c84ce068ef" providerId="AD" clId="Web-{1A8E8408-D313-8AF4-C437-BD15C7A91109}" dt="2024-04-16T18:38:16.678" v="62"/>
        <pc:sldMkLst>
          <pc:docMk/>
          <pc:sldMk cId="2407344062" sldId="259"/>
        </pc:sldMkLst>
        <pc:spChg chg="del">
          <ac:chgData name="Gleixner, Sarah C." userId="S::gleixnes@my.erau.edu::8b6bcb54-1769-42c3-a33a-f0c84ce068ef" providerId="AD" clId="Web-{1A8E8408-D313-8AF4-C437-BD15C7A91109}" dt="2024-04-16T18:38:02.646" v="59"/>
          <ac:spMkLst>
            <pc:docMk/>
            <pc:sldMk cId="2407344062" sldId="259"/>
            <ac:spMk id="2" creationId="{2A279FFD-6905-CF87-B8AF-E4C884D2F05C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38:05.286" v="60"/>
          <ac:spMkLst>
            <pc:docMk/>
            <pc:sldMk cId="2407344062" sldId="259"/>
            <ac:spMk id="3" creationId="{DF7D5395-3BCB-395D-5DF5-22C35C2EFCA5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38:12.115" v="61"/>
          <ac:spMkLst>
            <pc:docMk/>
            <pc:sldMk cId="2407344062" sldId="259"/>
            <ac:spMk id="4" creationId="{DFAD33B1-CEC2-1108-F792-DA78FB8FB76C}"/>
          </ac:spMkLst>
        </pc:spChg>
        <pc:graphicFrameChg chg="add">
          <ac:chgData name="Gleixner, Sarah C." userId="S::gleixnes@my.erau.edu::8b6bcb54-1769-42c3-a33a-f0c84ce068ef" providerId="AD" clId="Web-{1A8E8408-D313-8AF4-C437-BD15C7A91109}" dt="2024-04-16T18:38:16.678" v="62"/>
          <ac:graphicFrameMkLst>
            <pc:docMk/>
            <pc:sldMk cId="2407344062" sldId="259"/>
            <ac:graphicFrameMk id="5" creationId="{29A41F89-835B-7FAE-FFDD-E4DD257525CA}"/>
          </ac:graphicFrameMkLst>
        </pc:graphicFrameChg>
      </pc:sldChg>
      <pc:sldChg chg="addSp delSp modSp new">
        <pc:chgData name="Gleixner, Sarah C." userId="S::gleixnes@my.erau.edu::8b6bcb54-1769-42c3-a33a-f0c84ce068ef" providerId="AD" clId="Web-{1A8E8408-D313-8AF4-C437-BD15C7A91109}" dt="2024-04-16T18:39:48.134" v="75" actId="1076"/>
        <pc:sldMkLst>
          <pc:docMk/>
          <pc:sldMk cId="3483221318" sldId="260"/>
        </pc:sldMkLst>
        <pc:spChg chg="del">
          <ac:chgData name="Gleixner, Sarah C." userId="S::gleixnes@my.erau.edu::8b6bcb54-1769-42c3-a33a-f0c84ce068ef" providerId="AD" clId="Web-{1A8E8408-D313-8AF4-C437-BD15C7A91109}" dt="2024-04-16T18:38:48.898" v="64"/>
          <ac:spMkLst>
            <pc:docMk/>
            <pc:sldMk cId="3483221318" sldId="260"/>
            <ac:spMk id="2" creationId="{FFC15F71-F4F7-EA4A-760F-FB038619B32D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38:52.085" v="65"/>
          <ac:spMkLst>
            <pc:docMk/>
            <pc:sldMk cId="3483221318" sldId="260"/>
            <ac:spMk id="3" creationId="{0A39D909-A485-DF45-C181-B7D823C2DE04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39:02.164" v="66"/>
          <ac:spMkLst>
            <pc:docMk/>
            <pc:sldMk cId="3483221318" sldId="260"/>
            <ac:spMk id="4" creationId="{91FDE03D-5D41-AA72-7A51-44DF0984E29A}"/>
          </ac:spMkLst>
        </pc:spChg>
        <pc:picChg chg="add mod">
          <ac:chgData name="Gleixner, Sarah C." userId="S::gleixnes@my.erau.edu::8b6bcb54-1769-42c3-a33a-f0c84ce068ef" providerId="AD" clId="Web-{1A8E8408-D313-8AF4-C437-BD15C7A91109}" dt="2024-04-16T18:39:08.070" v="68" actId="1076"/>
          <ac:picMkLst>
            <pc:docMk/>
            <pc:sldMk cId="3483221318" sldId="260"/>
            <ac:picMk id="5" creationId="{B3A271EA-8D10-3A32-2672-299DAC08E47B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39:15.383" v="70" actId="1076"/>
          <ac:picMkLst>
            <pc:docMk/>
            <pc:sldMk cId="3483221318" sldId="260"/>
            <ac:picMk id="6" creationId="{5555D4A6-ECFD-03C3-9080-9FC1ABC7FF06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39:48.134" v="75" actId="1076"/>
          <ac:picMkLst>
            <pc:docMk/>
            <pc:sldMk cId="3483221318" sldId="260"/>
            <ac:picMk id="7" creationId="{F561E9B3-66B3-019C-67B1-13CE208C8AFB}"/>
          </ac:picMkLst>
        </pc:picChg>
      </pc:sldChg>
      <pc:sldChg chg="addSp delSp modSp new">
        <pc:chgData name="Gleixner, Sarah C." userId="S::gleixnes@my.erau.edu::8b6bcb54-1769-42c3-a33a-f0c84ce068ef" providerId="AD" clId="Web-{1A8E8408-D313-8AF4-C437-BD15C7A91109}" dt="2024-04-16T18:40:33.480" v="81"/>
        <pc:sldMkLst>
          <pc:docMk/>
          <pc:sldMk cId="2225144925" sldId="261"/>
        </pc:sldMkLst>
        <pc:spChg chg="del mod">
          <ac:chgData name="Gleixner, Sarah C." userId="S::gleixnes@my.erau.edu::8b6bcb54-1769-42c3-a33a-f0c84ce068ef" providerId="AD" clId="Web-{1A8E8408-D313-8AF4-C437-BD15C7A91109}" dt="2024-04-16T18:40:18.870" v="79"/>
          <ac:spMkLst>
            <pc:docMk/>
            <pc:sldMk cId="2225144925" sldId="261"/>
            <ac:spMk id="2" creationId="{64A58915-E74F-AB1B-2E75-78B5181A34E1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40:21.792" v="80"/>
          <ac:spMkLst>
            <pc:docMk/>
            <pc:sldMk cId="2225144925" sldId="261"/>
            <ac:spMk id="3" creationId="{4DD533EB-4134-B982-A87F-BDB749FDDF16}"/>
          </ac:spMkLst>
        </pc:spChg>
        <pc:spChg chg="add">
          <ac:chgData name="Gleixner, Sarah C." userId="S::gleixnes@my.erau.edu::8b6bcb54-1769-42c3-a33a-f0c84ce068ef" providerId="AD" clId="Web-{1A8E8408-D313-8AF4-C437-BD15C7A91109}" dt="2024-04-16T18:40:33.480" v="81"/>
          <ac:spMkLst>
            <pc:docMk/>
            <pc:sldMk cId="2225144925" sldId="261"/>
            <ac:spMk id="4" creationId="{66592724-6F08-C692-456C-B83629B3BA93}"/>
          </ac:spMkLst>
        </pc:spChg>
      </pc:sldChg>
      <pc:sldChg chg="addSp delSp modSp new">
        <pc:chgData name="Gleixner, Sarah C." userId="S::gleixnes@my.erau.edu::8b6bcb54-1769-42c3-a33a-f0c84ce068ef" providerId="AD" clId="Web-{1A8E8408-D313-8AF4-C437-BD15C7A91109}" dt="2024-04-16T18:45:11.990" v="122" actId="14100"/>
        <pc:sldMkLst>
          <pc:docMk/>
          <pc:sldMk cId="4079520360" sldId="262"/>
        </pc:sldMkLst>
        <pc:spChg chg="del">
          <ac:chgData name="Gleixner, Sarah C." userId="S::gleixnes@my.erau.edu::8b6bcb54-1769-42c3-a33a-f0c84ce068ef" providerId="AD" clId="Web-{1A8E8408-D313-8AF4-C437-BD15C7A91109}" dt="2024-04-16T18:41:20.591" v="84"/>
          <ac:spMkLst>
            <pc:docMk/>
            <pc:sldMk cId="4079520360" sldId="262"/>
            <ac:spMk id="2" creationId="{C4EE2AF7-3477-E8D4-4B3E-689C341B48E1}"/>
          </ac:spMkLst>
        </pc:spChg>
        <pc:spChg chg="del">
          <ac:chgData name="Gleixner, Sarah C." userId="S::gleixnes@my.erau.edu::8b6bcb54-1769-42c3-a33a-f0c84ce068ef" providerId="AD" clId="Web-{1A8E8408-D313-8AF4-C437-BD15C7A91109}" dt="2024-04-16T18:41:18.278" v="83"/>
          <ac:spMkLst>
            <pc:docMk/>
            <pc:sldMk cId="4079520360" sldId="262"/>
            <ac:spMk id="3" creationId="{B083E326-AC3C-8849-CDBE-9C6086FD19F3}"/>
          </ac:spMkLst>
        </pc:spChg>
        <pc:spChg chg="add mod">
          <ac:chgData name="Gleixner, Sarah C." userId="S::gleixnes@my.erau.edu::8b6bcb54-1769-42c3-a33a-f0c84ce068ef" providerId="AD" clId="Web-{1A8E8408-D313-8AF4-C437-BD15C7A91109}" dt="2024-04-16T18:41:49.420" v="103" actId="1076"/>
          <ac:spMkLst>
            <pc:docMk/>
            <pc:sldMk cId="4079520360" sldId="262"/>
            <ac:spMk id="4" creationId="{5A1ABF9B-C053-93D3-4937-81124C579242}"/>
          </ac:spMkLst>
        </pc:spChg>
        <pc:picChg chg="add mod">
          <ac:chgData name="Gleixner, Sarah C." userId="S::gleixnes@my.erau.edu::8b6bcb54-1769-42c3-a33a-f0c84ce068ef" providerId="AD" clId="Web-{1A8E8408-D313-8AF4-C437-BD15C7A91109}" dt="2024-04-16T18:43:11.142" v="113" actId="1076"/>
          <ac:picMkLst>
            <pc:docMk/>
            <pc:sldMk cId="4079520360" sldId="262"/>
            <ac:picMk id="5" creationId="{E0802FC7-69D6-9538-328F-3451D1EEEE64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43:16.486" v="115" actId="1076"/>
          <ac:picMkLst>
            <pc:docMk/>
            <pc:sldMk cId="4079520360" sldId="262"/>
            <ac:picMk id="6" creationId="{404E468E-9F00-FEFB-F48F-C0B891F99D6C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44:05.300" v="118" actId="1076"/>
          <ac:picMkLst>
            <pc:docMk/>
            <pc:sldMk cId="4079520360" sldId="262"/>
            <ac:picMk id="7" creationId="{5A6C087A-0CDC-B95B-9681-96C49C54CFF1}"/>
          </ac:picMkLst>
        </pc:picChg>
        <pc:picChg chg="add mod">
          <ac:chgData name="Gleixner, Sarah C." userId="S::gleixnes@my.erau.edu::8b6bcb54-1769-42c3-a33a-f0c84ce068ef" providerId="AD" clId="Web-{1A8E8408-D313-8AF4-C437-BD15C7A91109}" dt="2024-04-16T18:45:11.990" v="122" actId="14100"/>
          <ac:picMkLst>
            <pc:docMk/>
            <pc:sldMk cId="4079520360" sldId="262"/>
            <ac:picMk id="8" creationId="{183F1525-8CB5-D2FD-91B5-6B98ACF00DCA}"/>
          </ac:picMkLst>
        </pc:picChg>
      </pc:sldChg>
    </pc:docChg>
  </pc:docChgLst>
  <pc:docChgLst>
    <pc:chgData name="Gleixner, Sarah C." userId="S::gleixnes@my.erau.edu::8b6bcb54-1769-42c3-a33a-f0c84ce068ef" providerId="AD" clId="Web-{DB6FF180-3EBB-ABB7-BD78-8C8150D1FD49}"/>
    <pc:docChg chg="modSld">
      <pc:chgData name="Gleixner, Sarah C." userId="S::gleixnes@my.erau.edu::8b6bcb54-1769-42c3-a33a-f0c84ce068ef" providerId="AD" clId="Web-{DB6FF180-3EBB-ABB7-BD78-8C8150D1FD49}" dt="2024-04-18T15:50:54.886" v="5" actId="1076"/>
      <pc:docMkLst>
        <pc:docMk/>
      </pc:docMkLst>
      <pc:sldChg chg="addSp modSp addAnim">
        <pc:chgData name="Gleixner, Sarah C." userId="S::gleixnes@my.erau.edu::8b6bcb54-1769-42c3-a33a-f0c84ce068ef" providerId="AD" clId="Web-{DB6FF180-3EBB-ABB7-BD78-8C8150D1FD49}" dt="2024-04-18T15:50:54.886" v="5" actId="1076"/>
        <pc:sldMkLst>
          <pc:docMk/>
          <pc:sldMk cId="2225144925" sldId="261"/>
        </pc:sldMkLst>
        <pc:picChg chg="add mod">
          <ac:chgData name="Gleixner, Sarah C." userId="S::gleixnes@my.erau.edu::8b6bcb54-1769-42c3-a33a-f0c84ce068ef" providerId="AD" clId="Web-{DB6FF180-3EBB-ABB7-BD78-8C8150D1FD49}" dt="2024-04-18T15:50:54.886" v="5" actId="1076"/>
          <ac:picMkLst>
            <pc:docMk/>
            <pc:sldMk cId="2225144925" sldId="261"/>
            <ac:picMk id="2" creationId="{89C69AC7-A631-8958-D736-105C67A1F793}"/>
          </ac:picMkLst>
        </pc:picChg>
      </pc:sldChg>
    </pc:docChg>
  </pc:docChgLst>
  <pc:docChgLst>
    <pc:chgData name="Neubauer, Troy" userId="S::neubaut1@my.erau.edu::7a93acdb-b2ee-4029-b3ac-350de961e059" providerId="AD" clId="Web-{6E664E3A-74F7-DA82-8F50-B74127743C12}"/>
    <pc:docChg chg="modSld">
      <pc:chgData name="Neubauer, Troy" userId="S::neubaut1@my.erau.edu::7a93acdb-b2ee-4029-b3ac-350de961e059" providerId="AD" clId="Web-{6E664E3A-74F7-DA82-8F50-B74127743C12}" dt="2024-04-18T13:49:52.154" v="0" actId="14100"/>
      <pc:docMkLst>
        <pc:docMk/>
      </pc:docMkLst>
      <pc:sldChg chg="modSp">
        <pc:chgData name="Neubauer, Troy" userId="S::neubaut1@my.erau.edu::7a93acdb-b2ee-4029-b3ac-350de961e059" providerId="AD" clId="Web-{6E664E3A-74F7-DA82-8F50-B74127743C12}" dt="2024-04-18T13:49:52.154" v="0" actId="14100"/>
        <pc:sldMkLst>
          <pc:docMk/>
          <pc:sldMk cId="109857222" sldId="256"/>
        </pc:sldMkLst>
        <pc:spChg chg="mod">
          <ac:chgData name="Neubauer, Troy" userId="S::neubaut1@my.erau.edu::7a93acdb-b2ee-4029-b3ac-350de961e059" providerId="AD" clId="Web-{6E664E3A-74F7-DA82-8F50-B74127743C12}" dt="2024-04-18T13:49:52.154" v="0" actId="14100"/>
          <ac:spMkLst>
            <pc:docMk/>
            <pc:sldMk cId="109857222" sldId="256"/>
            <ac:spMk id="7" creationId="{0B11898F-373C-01E7-799E-C689D6C8FF4E}"/>
          </ac:spMkLst>
        </pc:spChg>
      </pc:sldChg>
    </pc:docChg>
  </pc:docChgLst>
  <pc:docChgLst>
    <pc:chgData name="Webb, Jeremiah L." userId="S::webbj31@my.erau.edu::24442a2c-3e27-4fda-94ff-8215e54c9a66" providerId="AD" clId="Web-{4BE2948F-2218-7B3A-E6D2-77075600B919}"/>
    <pc:docChg chg="modSld">
      <pc:chgData name="Webb, Jeremiah L." userId="S::webbj31@my.erau.edu::24442a2c-3e27-4fda-94ff-8215e54c9a66" providerId="AD" clId="Web-{4BE2948F-2218-7B3A-E6D2-77075600B919}" dt="2024-04-18T16:11:15.950" v="18" actId="20577"/>
      <pc:docMkLst>
        <pc:docMk/>
      </pc:docMkLst>
      <pc:sldChg chg="modSp">
        <pc:chgData name="Webb, Jeremiah L." userId="S::webbj31@my.erau.edu::24442a2c-3e27-4fda-94ff-8215e54c9a66" providerId="AD" clId="Web-{4BE2948F-2218-7B3A-E6D2-77075600B919}" dt="2024-04-18T16:11:15.950" v="18" actId="20577"/>
        <pc:sldMkLst>
          <pc:docMk/>
          <pc:sldMk cId="420185308" sldId="272"/>
        </pc:sldMkLst>
        <pc:spChg chg="mod">
          <ac:chgData name="Webb, Jeremiah L." userId="S::webbj31@my.erau.edu::24442a2c-3e27-4fda-94ff-8215e54c9a66" providerId="AD" clId="Web-{4BE2948F-2218-7B3A-E6D2-77075600B919}" dt="2024-04-18T16:11:15.950" v="18" actId="20577"/>
          <ac:spMkLst>
            <pc:docMk/>
            <pc:sldMk cId="420185308" sldId="272"/>
            <ac:spMk id="3" creationId="{C1BB2D59-E9EC-C46F-F0CE-609426C72B59}"/>
          </ac:spMkLst>
        </pc:spChg>
      </pc:sldChg>
    </pc:docChg>
  </pc:docChgLst>
  <pc:docChgLst>
    <pc:chgData name="Gleixner, Sarah C." userId="S::gleixnes@my.erau.edu::8b6bcb54-1769-42c3-a33a-f0c84ce068ef" providerId="AD" clId="Web-{60CE8996-9F51-BE1E-BC2A-229B4F5D47D2}"/>
    <pc:docChg chg="delSld modSld">
      <pc:chgData name="Gleixner, Sarah C." userId="S::gleixnes@my.erau.edu::8b6bcb54-1769-42c3-a33a-f0c84ce068ef" providerId="AD" clId="Web-{60CE8996-9F51-BE1E-BC2A-229B4F5D47D2}" dt="2024-04-18T18:06:27.807" v="125"/>
      <pc:docMkLst>
        <pc:docMk/>
      </pc:docMkLst>
      <pc:sldChg chg="del">
        <pc:chgData name="Gleixner, Sarah C." userId="S::gleixnes@my.erau.edu::8b6bcb54-1769-42c3-a33a-f0c84ce068ef" providerId="AD" clId="Web-{60CE8996-9F51-BE1E-BC2A-229B4F5D47D2}" dt="2024-04-18T17:36:13.327" v="122"/>
        <pc:sldMkLst>
          <pc:docMk/>
          <pc:sldMk cId="3451736554" sldId="264"/>
        </pc:sldMkLst>
      </pc:sldChg>
      <pc:sldChg chg="modSp">
        <pc:chgData name="Gleixner, Sarah C." userId="S::gleixnes@my.erau.edu::8b6bcb54-1769-42c3-a33a-f0c84ce068ef" providerId="AD" clId="Web-{60CE8996-9F51-BE1E-BC2A-229B4F5D47D2}" dt="2024-04-18T17:25:41.267" v="121" actId="20577"/>
        <pc:sldMkLst>
          <pc:docMk/>
          <pc:sldMk cId="2884867854" sldId="265"/>
        </pc:sldMkLst>
        <pc:spChg chg="mod">
          <ac:chgData name="Gleixner, Sarah C." userId="S::gleixnes@my.erau.edu::8b6bcb54-1769-42c3-a33a-f0c84ce068ef" providerId="AD" clId="Web-{60CE8996-9F51-BE1E-BC2A-229B4F5D47D2}" dt="2024-04-18T17:25:41.267" v="121" actId="20577"/>
          <ac:spMkLst>
            <pc:docMk/>
            <pc:sldMk cId="2884867854" sldId="265"/>
            <ac:spMk id="3" creationId="{D66AF96B-1432-5A40-46E9-5EE7FBC3C382}"/>
          </ac:spMkLst>
        </pc:spChg>
      </pc:sldChg>
      <pc:sldChg chg="delSp modSp del">
        <pc:chgData name="Gleixner, Sarah C." userId="S::gleixnes@my.erau.edu::8b6bcb54-1769-42c3-a33a-f0c84ce068ef" providerId="AD" clId="Web-{60CE8996-9F51-BE1E-BC2A-229B4F5D47D2}" dt="2024-04-18T18:06:27.807" v="125"/>
        <pc:sldMkLst>
          <pc:docMk/>
          <pc:sldMk cId="3113941081" sldId="269"/>
        </pc:sldMkLst>
        <pc:spChg chg="del mod">
          <ac:chgData name="Gleixner, Sarah C." userId="S::gleixnes@my.erau.edu::8b6bcb54-1769-42c3-a33a-f0c84ce068ef" providerId="AD" clId="Web-{60CE8996-9F51-BE1E-BC2A-229B4F5D47D2}" dt="2024-04-18T18:05:50.041" v="124"/>
          <ac:spMkLst>
            <pc:docMk/>
            <pc:sldMk cId="3113941081" sldId="269"/>
            <ac:spMk id="3" creationId="{D66AF96B-1432-5A40-46E9-5EE7FBC3C382}"/>
          </ac:spMkLst>
        </pc:spChg>
      </pc:sldChg>
    </pc:docChg>
  </pc:docChgLst>
  <pc:docChgLst>
    <pc:chgData name="Webb, Jeremiah L." userId="S::webbj31@my.erau.edu::24442a2c-3e27-4fda-94ff-8215e54c9a66" providerId="AD" clId="Web-{9674A669-7CE6-D9DB-8F89-BC9B73A5B78A}"/>
    <pc:docChg chg="modSld">
      <pc:chgData name="Webb, Jeremiah L." userId="S::webbj31@my.erau.edu::24442a2c-3e27-4fda-94ff-8215e54c9a66" providerId="AD" clId="Web-{9674A669-7CE6-D9DB-8F89-BC9B73A5B78A}" dt="2024-04-18T17:05:30.024" v="4" actId="14100"/>
      <pc:docMkLst>
        <pc:docMk/>
      </pc:docMkLst>
      <pc:sldChg chg="delSp modSp delAnim">
        <pc:chgData name="Webb, Jeremiah L." userId="S::webbj31@my.erau.edu::24442a2c-3e27-4fda-94ff-8215e54c9a66" providerId="AD" clId="Web-{9674A669-7CE6-D9DB-8F89-BC9B73A5B78A}" dt="2024-04-18T17:05:30.024" v="4" actId="14100"/>
        <pc:sldMkLst>
          <pc:docMk/>
          <pc:sldMk cId="2352993961" sldId="267"/>
        </pc:sldMkLst>
        <pc:spChg chg="mod">
          <ac:chgData name="Webb, Jeremiah L." userId="S::webbj31@my.erau.edu::24442a2c-3e27-4fda-94ff-8215e54c9a66" providerId="AD" clId="Web-{9674A669-7CE6-D9DB-8F89-BC9B73A5B78A}" dt="2024-04-18T17:05:16.461" v="1" actId="1076"/>
          <ac:spMkLst>
            <pc:docMk/>
            <pc:sldMk cId="2352993961" sldId="267"/>
            <ac:spMk id="2" creationId="{C4822126-7D30-9FC3-574A-CE8929785E32}"/>
          </ac:spMkLst>
        </pc:spChg>
        <pc:spChg chg="mod">
          <ac:chgData name="Webb, Jeremiah L." userId="S::webbj31@my.erau.edu::24442a2c-3e27-4fda-94ff-8215e54c9a66" providerId="AD" clId="Web-{9674A669-7CE6-D9DB-8F89-BC9B73A5B78A}" dt="2024-04-18T17:05:30.024" v="4" actId="14100"/>
          <ac:spMkLst>
            <pc:docMk/>
            <pc:sldMk cId="2352993961" sldId="267"/>
            <ac:spMk id="3" creationId="{D66AF96B-1432-5A40-46E9-5EE7FBC3C382}"/>
          </ac:spMkLst>
        </pc:spChg>
        <pc:picChg chg="del">
          <ac:chgData name="Webb, Jeremiah L." userId="S::webbj31@my.erau.edu::24442a2c-3e27-4fda-94ff-8215e54c9a66" providerId="AD" clId="Web-{9674A669-7CE6-D9DB-8F89-BC9B73A5B78A}" dt="2024-04-18T17:05:10.539" v="0"/>
          <ac:picMkLst>
            <pc:docMk/>
            <pc:sldMk cId="2352993961" sldId="267"/>
            <ac:picMk id="5" creationId="{7E41C22D-03A3-4AAF-BF62-50F29F99F37B}"/>
          </ac:picMkLst>
        </pc:picChg>
      </pc:sldChg>
    </pc:docChg>
  </pc:docChgLst>
  <pc:docChgLst>
    <pc:chgData name="Neubauer, Troy" userId="S::neubaut1@my.erau.edu::7a93acdb-b2ee-4029-b3ac-350de961e059" providerId="AD" clId="Web-{70A514CE-E2B7-BF6F-FD31-99A823C7C824}"/>
    <pc:docChg chg="addSld modSld">
      <pc:chgData name="Neubauer, Troy" userId="S::neubaut1@my.erau.edu::7a93acdb-b2ee-4029-b3ac-350de961e059" providerId="AD" clId="Web-{70A514CE-E2B7-BF6F-FD31-99A823C7C824}" dt="2024-04-18T19:12:23.688" v="83"/>
      <pc:docMkLst>
        <pc:docMk/>
      </pc:docMkLst>
      <pc:sldChg chg="addSp">
        <pc:chgData name="Neubauer, Troy" userId="S::neubaut1@my.erau.edu::7a93acdb-b2ee-4029-b3ac-350de961e059" providerId="AD" clId="Web-{70A514CE-E2B7-BF6F-FD31-99A823C7C824}" dt="2024-04-18T18:20:48.976" v="80"/>
        <pc:sldMkLst>
          <pc:docMk/>
          <pc:sldMk cId="2467045303" sldId="263"/>
        </pc:sldMkLst>
        <pc:spChg chg="add">
          <ac:chgData name="Neubauer, Troy" userId="S::neubaut1@my.erau.edu::7a93acdb-b2ee-4029-b3ac-350de961e059" providerId="AD" clId="Web-{70A514CE-E2B7-BF6F-FD31-99A823C7C824}" dt="2024-04-18T18:20:48.976" v="80"/>
          <ac:spMkLst>
            <pc:docMk/>
            <pc:sldMk cId="2467045303" sldId="263"/>
            <ac:spMk id="122" creationId="{23E2B984-AB90-0124-F357-20634419D672}"/>
          </ac:spMkLst>
        </pc:spChg>
      </pc:sldChg>
      <pc:sldChg chg="modSp">
        <pc:chgData name="Neubauer, Troy" userId="S::neubaut1@my.erau.edu::7a93acdb-b2ee-4029-b3ac-350de961e059" providerId="AD" clId="Web-{70A514CE-E2B7-BF6F-FD31-99A823C7C824}" dt="2024-04-18T17:10:10.303" v="34" actId="20577"/>
        <pc:sldMkLst>
          <pc:docMk/>
          <pc:sldMk cId="2884867854" sldId="265"/>
        </pc:sldMkLst>
        <pc:spChg chg="mod">
          <ac:chgData name="Neubauer, Troy" userId="S::neubaut1@my.erau.edu::7a93acdb-b2ee-4029-b3ac-350de961e059" providerId="AD" clId="Web-{70A514CE-E2B7-BF6F-FD31-99A823C7C824}" dt="2024-04-18T17:10:10.303" v="34" actId="20577"/>
          <ac:spMkLst>
            <pc:docMk/>
            <pc:sldMk cId="2884867854" sldId="265"/>
            <ac:spMk id="3" creationId="{D66AF96B-1432-5A40-46E9-5EE7FBC3C382}"/>
          </ac:spMkLst>
        </pc:spChg>
      </pc:sldChg>
      <pc:sldChg chg="addSp delSp">
        <pc:chgData name="Neubauer, Troy" userId="S::neubaut1@my.erau.edu::7a93acdb-b2ee-4029-b3ac-350de961e059" providerId="AD" clId="Web-{70A514CE-E2B7-BF6F-FD31-99A823C7C824}" dt="2024-04-18T19:12:23.688" v="83"/>
        <pc:sldMkLst>
          <pc:docMk/>
          <pc:sldMk cId="2352993961" sldId="267"/>
        </pc:sldMkLst>
        <pc:spChg chg="add del">
          <ac:chgData name="Neubauer, Troy" userId="S::neubaut1@my.erau.edu::7a93acdb-b2ee-4029-b3ac-350de961e059" providerId="AD" clId="Web-{70A514CE-E2B7-BF6F-FD31-99A823C7C824}" dt="2024-04-18T19:12:23.688" v="83"/>
          <ac:spMkLst>
            <pc:docMk/>
            <pc:sldMk cId="2352993961" sldId="267"/>
            <ac:spMk id="5" creationId="{94731F08-4437-6E92-B7CA-479E377D381D}"/>
          </ac:spMkLst>
        </pc:spChg>
      </pc:sldChg>
      <pc:sldChg chg="addSp modSp">
        <pc:chgData name="Neubauer, Troy" userId="S::neubaut1@my.erau.edu::7a93acdb-b2ee-4029-b3ac-350de961e059" providerId="AD" clId="Web-{70A514CE-E2B7-BF6F-FD31-99A823C7C824}" dt="2024-04-18T18:20:38.866" v="79" actId="20577"/>
        <pc:sldMkLst>
          <pc:docMk/>
          <pc:sldMk cId="420185308" sldId="272"/>
        </pc:sldMkLst>
        <pc:spChg chg="mod">
          <ac:chgData name="Neubauer, Troy" userId="S::neubaut1@my.erau.edu::7a93acdb-b2ee-4029-b3ac-350de961e059" providerId="AD" clId="Web-{70A514CE-E2B7-BF6F-FD31-99A823C7C824}" dt="2024-04-18T17:10:38.866" v="63" actId="20577"/>
          <ac:spMkLst>
            <pc:docMk/>
            <pc:sldMk cId="420185308" sldId="272"/>
            <ac:spMk id="3" creationId="{C1BB2D59-E9EC-C46F-F0CE-609426C72B59}"/>
          </ac:spMkLst>
        </pc:spChg>
        <pc:spChg chg="add mod">
          <ac:chgData name="Neubauer, Troy" userId="S::neubaut1@my.erau.edu::7a93acdb-b2ee-4029-b3ac-350de961e059" providerId="AD" clId="Web-{70A514CE-E2B7-BF6F-FD31-99A823C7C824}" dt="2024-04-18T18:20:38.866" v="79" actId="20577"/>
          <ac:spMkLst>
            <pc:docMk/>
            <pc:sldMk cId="420185308" sldId="272"/>
            <ac:spMk id="121" creationId="{B171645E-6FAA-53E5-11BD-44A35D0241DA}"/>
          </ac:spMkLst>
        </pc:spChg>
      </pc:sldChg>
      <pc:sldChg chg="addSp modSp add">
        <pc:chgData name="Neubauer, Troy" userId="S::neubaut1@my.erau.edu::7a93acdb-b2ee-4029-b3ac-350de961e059" providerId="AD" clId="Web-{70A514CE-E2B7-BF6F-FD31-99A823C7C824}" dt="2024-04-18T18:20:57.445" v="81"/>
        <pc:sldMkLst>
          <pc:docMk/>
          <pc:sldMk cId="3782832631" sldId="275"/>
        </pc:sldMkLst>
        <pc:spChg chg="add">
          <ac:chgData name="Neubauer, Troy" userId="S::neubaut1@my.erau.edu::7a93acdb-b2ee-4029-b3ac-350de961e059" providerId="AD" clId="Web-{70A514CE-E2B7-BF6F-FD31-99A823C7C824}" dt="2024-04-18T18:20:57.445" v="81"/>
          <ac:spMkLst>
            <pc:docMk/>
            <pc:sldMk cId="3782832631" sldId="275"/>
            <ac:spMk id="4" creationId="{7ABE70F8-D2AD-1BE0-A2EC-0A9DC13BC768}"/>
          </ac:spMkLst>
        </pc:spChg>
        <pc:spChg chg="mod">
          <ac:chgData name="Neubauer, Troy" userId="S::neubaut1@my.erau.edu::7a93acdb-b2ee-4029-b3ac-350de961e059" providerId="AD" clId="Web-{70A514CE-E2B7-BF6F-FD31-99A823C7C824}" dt="2024-04-18T17:43:36.121" v="74" actId="20577"/>
          <ac:spMkLst>
            <pc:docMk/>
            <pc:sldMk cId="3782832631" sldId="275"/>
            <ac:spMk id="20" creationId="{EABDDB96-DE56-5F7A-A392-39282F0EEC05}"/>
          </ac:spMkLst>
        </pc:spChg>
      </pc:sldChg>
    </pc:docChg>
  </pc:docChgLst>
  <pc:docChgLst>
    <pc:chgData name="Webb, Jeremiah L." userId="S::webbj31@my.erau.edu::24442a2c-3e27-4fda-94ff-8215e54c9a66" providerId="AD" clId="Web-{9CF9E1DE-7EB7-EFC9-5EF9-7784A8E09569}"/>
    <pc:docChg chg="addSld modSld">
      <pc:chgData name="Webb, Jeremiah L." userId="S::webbj31@my.erau.edu::24442a2c-3e27-4fda-94ff-8215e54c9a66" providerId="AD" clId="Web-{9CF9E1DE-7EB7-EFC9-5EF9-7784A8E09569}" dt="2024-04-18T14:18:01.543" v="21"/>
      <pc:docMkLst>
        <pc:docMk/>
      </pc:docMkLst>
      <pc:sldChg chg="delSp modSp add replId">
        <pc:chgData name="Webb, Jeremiah L." userId="S::webbj31@my.erau.edu::24442a2c-3e27-4fda-94ff-8215e54c9a66" providerId="AD" clId="Web-{9CF9E1DE-7EB7-EFC9-5EF9-7784A8E09569}" dt="2024-04-18T14:18:01.543" v="21"/>
        <pc:sldMkLst>
          <pc:docMk/>
          <pc:sldMk cId="1572094549" sldId="270"/>
        </pc:sldMkLst>
        <pc:spChg chg="mod">
          <ac:chgData name="Webb, Jeremiah L." userId="S::webbj31@my.erau.edu::24442a2c-3e27-4fda-94ff-8215e54c9a66" providerId="AD" clId="Web-{9CF9E1DE-7EB7-EFC9-5EF9-7784A8E09569}" dt="2024-04-18T14:17:59.481" v="20" actId="20577"/>
          <ac:spMkLst>
            <pc:docMk/>
            <pc:sldMk cId="1572094549" sldId="270"/>
            <ac:spMk id="4" creationId="{DFAD33B1-CEC2-1108-F792-DA78FB8FB76C}"/>
          </ac:spMkLst>
        </pc:spChg>
        <pc:graphicFrameChg chg="del">
          <ac:chgData name="Webb, Jeremiah L." userId="S::webbj31@my.erau.edu::24442a2c-3e27-4fda-94ff-8215e54c9a66" providerId="AD" clId="Web-{9CF9E1DE-7EB7-EFC9-5EF9-7784A8E09569}" dt="2024-04-18T14:18:01.543" v="21"/>
          <ac:graphicFrameMkLst>
            <pc:docMk/>
            <pc:sldMk cId="1572094549" sldId="270"/>
            <ac:graphicFrameMk id="5" creationId="{29A41F89-835B-7FAE-FFDD-E4DD257525CA}"/>
          </ac:graphicFrameMkLst>
        </pc:graphicFrameChg>
      </pc:sldChg>
    </pc:docChg>
  </pc:docChgLst>
  <pc:docChgLst>
    <pc:chgData name="Webb, Jeremiah L." userId="S::webbj31@my.erau.edu::24442a2c-3e27-4fda-94ff-8215e54c9a66" providerId="AD" clId="Web-{640A9EE5-EE7E-2B54-D30A-0155AD6658B0}"/>
    <pc:docChg chg="addSld modSld">
      <pc:chgData name="Webb, Jeremiah L." userId="S::webbj31@my.erau.edu::24442a2c-3e27-4fda-94ff-8215e54c9a66" providerId="AD" clId="Web-{640A9EE5-EE7E-2B54-D30A-0155AD6658B0}" dt="2024-04-18T15:24:41.819" v="113"/>
      <pc:docMkLst>
        <pc:docMk/>
      </pc:docMkLst>
      <pc:sldChg chg="addSp delSp">
        <pc:chgData name="Webb, Jeremiah L." userId="S::webbj31@my.erau.edu::24442a2c-3e27-4fda-94ff-8215e54c9a66" providerId="AD" clId="Web-{640A9EE5-EE7E-2B54-D30A-0155AD6658B0}" dt="2024-04-18T15:23:15.938" v="32"/>
        <pc:sldMkLst>
          <pc:docMk/>
          <pc:sldMk cId="2407344062" sldId="259"/>
        </pc:sldMkLst>
        <pc:graphicFrameChg chg="add del">
          <ac:chgData name="Webb, Jeremiah L." userId="S::webbj31@my.erau.edu::24442a2c-3e27-4fda-94ff-8215e54c9a66" providerId="AD" clId="Web-{640A9EE5-EE7E-2B54-D30A-0155AD6658B0}" dt="2024-04-18T15:23:15.938" v="32"/>
          <ac:graphicFrameMkLst>
            <pc:docMk/>
            <pc:sldMk cId="2407344062" sldId="259"/>
            <ac:graphicFrameMk id="5" creationId="{29A41F89-835B-7FAE-FFDD-E4DD257525CA}"/>
          </ac:graphicFrameMkLst>
        </pc:graphicFrameChg>
      </pc:sldChg>
      <pc:sldChg chg="addSp delSp modSp mod setBg">
        <pc:chgData name="Webb, Jeremiah L." userId="S::webbj31@my.erau.edu::24442a2c-3e27-4fda-94ff-8215e54c9a66" providerId="AD" clId="Web-{640A9EE5-EE7E-2B54-D30A-0155AD6658B0}" dt="2024-04-18T15:24:41.819" v="113"/>
        <pc:sldMkLst>
          <pc:docMk/>
          <pc:sldMk cId="1572094549" sldId="270"/>
        </pc:sldMkLst>
        <pc:spChg chg="add del mod">
          <ac:chgData name="Webb, Jeremiah L." userId="S::webbj31@my.erau.edu::24442a2c-3e27-4fda-94ff-8215e54c9a66" providerId="AD" clId="Web-{640A9EE5-EE7E-2B54-D30A-0155AD6658B0}" dt="2024-04-18T15:24:27.725" v="111"/>
          <ac:spMkLst>
            <pc:docMk/>
            <pc:sldMk cId="1572094549" sldId="270"/>
            <ac:spMk id="2" creationId="{97ADF885-765B-B362-BCBA-359A822175C0}"/>
          </ac:spMkLst>
        </pc:spChg>
        <pc:spChg chg="mod">
          <ac:chgData name="Webb, Jeremiah L." userId="S::webbj31@my.erau.edu::24442a2c-3e27-4fda-94ff-8215e54c9a66" providerId="AD" clId="Web-{640A9EE5-EE7E-2B54-D30A-0155AD6658B0}" dt="2024-04-18T15:24:41.819" v="113"/>
          <ac:spMkLst>
            <pc:docMk/>
            <pc:sldMk cId="1572094549" sldId="270"/>
            <ac:spMk id="4" creationId="{DFAD33B1-CEC2-1108-F792-DA78FB8FB76C}"/>
          </ac:spMkLst>
        </pc:spChg>
        <pc:spChg chg="add">
          <ac:chgData name="Webb, Jeremiah L." userId="S::webbj31@my.erau.edu::24442a2c-3e27-4fda-94ff-8215e54c9a66" providerId="AD" clId="Web-{640A9EE5-EE7E-2B54-D30A-0155AD6658B0}" dt="2024-04-18T15:24:41.819" v="113"/>
          <ac:spMkLst>
            <pc:docMk/>
            <pc:sldMk cId="1572094549" sldId="270"/>
            <ac:spMk id="9" creationId="{47942995-B07F-4636-9A06-C6A104B260A8}"/>
          </ac:spMkLst>
        </pc:spChg>
        <pc:spChg chg="add">
          <ac:chgData name="Webb, Jeremiah L." userId="S::webbj31@my.erau.edu::24442a2c-3e27-4fda-94ff-8215e54c9a66" providerId="AD" clId="Web-{640A9EE5-EE7E-2B54-D30A-0155AD6658B0}" dt="2024-04-18T15:24:41.819" v="113"/>
          <ac:spMkLst>
            <pc:docMk/>
            <pc:sldMk cId="1572094549" sldId="270"/>
            <ac:spMk id="16" creationId="{B81933D1-5615-42C7-9C0B-4EB7105CCE2D}"/>
          </ac:spMkLst>
        </pc:spChg>
        <pc:spChg chg="add">
          <ac:chgData name="Webb, Jeremiah L." userId="S::webbj31@my.erau.edu::24442a2c-3e27-4fda-94ff-8215e54c9a66" providerId="AD" clId="Web-{640A9EE5-EE7E-2B54-D30A-0155AD6658B0}" dt="2024-04-18T15:24:41.819" v="113"/>
          <ac:spMkLst>
            <pc:docMk/>
            <pc:sldMk cId="1572094549" sldId="270"/>
            <ac:spMk id="18" creationId="{19C9EAEA-39D0-4B0E-A0EB-51E7B26740B1}"/>
          </ac:spMkLst>
        </pc:spChg>
        <pc:grpChg chg="add">
          <ac:chgData name="Webb, Jeremiah L." userId="S::webbj31@my.erau.edu::24442a2c-3e27-4fda-94ff-8215e54c9a66" providerId="AD" clId="Web-{640A9EE5-EE7E-2B54-D30A-0155AD6658B0}" dt="2024-04-18T15:24:41.819" v="113"/>
          <ac:grpSpMkLst>
            <pc:docMk/>
            <pc:sldMk cId="1572094549" sldId="270"/>
            <ac:grpSpMk id="11" creationId="{032D8612-31EB-44CF-A1D0-14FD4C705424}"/>
          </ac:grpSpMkLst>
        </pc:grpChg>
        <pc:picChg chg="add mod">
          <ac:chgData name="Webb, Jeremiah L." userId="S::webbj31@my.erau.edu::24442a2c-3e27-4fda-94ff-8215e54c9a66" providerId="AD" clId="Web-{640A9EE5-EE7E-2B54-D30A-0155AD6658B0}" dt="2024-04-18T15:24:41.819" v="113"/>
          <ac:picMkLst>
            <pc:docMk/>
            <pc:sldMk cId="1572094549" sldId="270"/>
            <ac:picMk id="3" creationId="{619B82CC-D5A4-DFD2-4028-06743D3B72B2}"/>
          </ac:picMkLst>
        </pc:picChg>
      </pc:sldChg>
      <pc:sldChg chg="modSp add replId">
        <pc:chgData name="Webb, Jeremiah L." userId="S::webbj31@my.erau.edu::24442a2c-3e27-4fda-94ff-8215e54c9a66" providerId="AD" clId="Web-{640A9EE5-EE7E-2B54-D30A-0155AD6658B0}" dt="2024-04-18T15:23:23.236" v="77" actId="14100"/>
        <pc:sldMkLst>
          <pc:docMk/>
          <pc:sldMk cId="2186200375" sldId="271"/>
        </pc:sldMkLst>
        <pc:spChg chg="mod">
          <ac:chgData name="Webb, Jeremiah L." userId="S::webbj31@my.erau.edu::24442a2c-3e27-4fda-94ff-8215e54c9a66" providerId="AD" clId="Web-{640A9EE5-EE7E-2B54-D30A-0155AD6658B0}" dt="2024-04-18T15:23:23.236" v="77" actId="14100"/>
          <ac:spMkLst>
            <pc:docMk/>
            <pc:sldMk cId="2186200375" sldId="271"/>
            <ac:spMk id="4" creationId="{DFAD33B1-CEC2-1108-F792-DA78FB8FB76C}"/>
          </ac:spMkLst>
        </pc:spChg>
      </pc:sldChg>
    </pc:docChg>
  </pc:docChgLst>
  <pc:docChgLst>
    <pc:chgData name="Webb, Jeremiah L." userId="S::webbj31@my.erau.edu::24442a2c-3e27-4fda-94ff-8215e54c9a66" providerId="AD" clId="Web-{D406BF58-6950-542B-A8F5-74D98ECB03D0}"/>
    <pc:docChg chg="addSld delSld modSld">
      <pc:chgData name="Webb, Jeremiah L." userId="S::webbj31@my.erau.edu::24442a2c-3e27-4fda-94ff-8215e54c9a66" providerId="AD" clId="Web-{D406BF58-6950-542B-A8F5-74D98ECB03D0}" dt="2024-04-18T00:58:36.760" v="252"/>
      <pc:docMkLst>
        <pc:docMk/>
      </pc:docMkLst>
      <pc:sldChg chg="modSp">
        <pc:chgData name="Webb, Jeremiah L." userId="S::webbj31@my.erau.edu::24442a2c-3e27-4fda-94ff-8215e54c9a66" providerId="AD" clId="Web-{D406BF58-6950-542B-A8F5-74D98ECB03D0}" dt="2024-04-17T22:36:44.732" v="62" actId="20577"/>
        <pc:sldMkLst>
          <pc:docMk/>
          <pc:sldMk cId="2407344062" sldId="259"/>
        </pc:sldMkLst>
        <pc:graphicFrameChg chg="modGraphic">
          <ac:chgData name="Webb, Jeremiah L." userId="S::webbj31@my.erau.edu::24442a2c-3e27-4fda-94ff-8215e54c9a66" providerId="AD" clId="Web-{D406BF58-6950-542B-A8F5-74D98ECB03D0}" dt="2024-04-17T22:36:44.732" v="62" actId="20577"/>
          <ac:graphicFrameMkLst>
            <pc:docMk/>
            <pc:sldMk cId="2407344062" sldId="259"/>
            <ac:graphicFrameMk id="5" creationId="{29A41F89-835B-7FAE-FFDD-E4DD257525CA}"/>
          </ac:graphicFrameMkLst>
        </pc:graphicFrameChg>
      </pc:sldChg>
      <pc:sldChg chg="modSp add replId">
        <pc:chgData name="Webb, Jeremiah L." userId="S::webbj31@my.erau.edu::24442a2c-3e27-4fda-94ff-8215e54c9a66" providerId="AD" clId="Web-{D406BF58-6950-542B-A8F5-74D98ECB03D0}" dt="2024-04-17T22:37:33.890" v="64" actId="20577"/>
        <pc:sldMkLst>
          <pc:docMk/>
          <pc:sldMk cId="3451736554" sldId="264"/>
        </pc:sldMkLst>
        <pc:spChg chg="mod">
          <ac:chgData name="Webb, Jeremiah L." userId="S::webbj31@my.erau.edu::24442a2c-3e27-4fda-94ff-8215e54c9a66" providerId="AD" clId="Web-{D406BF58-6950-542B-A8F5-74D98ECB03D0}" dt="2024-04-17T22:37:33.890" v="64" actId="20577"/>
          <ac:spMkLst>
            <pc:docMk/>
            <pc:sldMk cId="3451736554" sldId="264"/>
            <ac:spMk id="4" creationId="{66592724-6F08-C692-456C-B83629B3BA93}"/>
          </ac:spMkLst>
        </pc:spChg>
      </pc:sldChg>
      <pc:sldChg chg="modSp new">
        <pc:chgData name="Webb, Jeremiah L." userId="S::webbj31@my.erau.edu::24442a2c-3e27-4fda-94ff-8215e54c9a66" providerId="AD" clId="Web-{D406BF58-6950-542B-A8F5-74D98ECB03D0}" dt="2024-04-18T00:56:00.315" v="164" actId="20577"/>
        <pc:sldMkLst>
          <pc:docMk/>
          <pc:sldMk cId="2884867854" sldId="265"/>
        </pc:sldMkLst>
        <pc:spChg chg="mod">
          <ac:chgData name="Webb, Jeremiah L." userId="S::webbj31@my.erau.edu::24442a2c-3e27-4fda-94ff-8215e54c9a66" providerId="AD" clId="Web-{D406BF58-6950-542B-A8F5-74D98ECB03D0}" dt="2024-04-18T00:55:42.502" v="155" actId="20577"/>
          <ac:spMkLst>
            <pc:docMk/>
            <pc:sldMk cId="2884867854" sldId="265"/>
            <ac:spMk id="2" creationId="{C4822126-7D30-9FC3-574A-CE8929785E32}"/>
          </ac:spMkLst>
        </pc:spChg>
        <pc:spChg chg="mod">
          <ac:chgData name="Webb, Jeremiah L." userId="S::webbj31@my.erau.edu::24442a2c-3e27-4fda-94ff-8215e54c9a66" providerId="AD" clId="Web-{D406BF58-6950-542B-A8F5-74D98ECB03D0}" dt="2024-04-18T00:56:00.315" v="164" actId="20577"/>
          <ac:spMkLst>
            <pc:docMk/>
            <pc:sldMk cId="2884867854" sldId="265"/>
            <ac:spMk id="3" creationId="{D66AF96B-1432-5A40-46E9-5EE7FBC3C382}"/>
          </ac:spMkLst>
        </pc:spChg>
      </pc:sldChg>
      <pc:sldChg chg="modSp add del replId">
        <pc:chgData name="Webb, Jeremiah L." userId="S::webbj31@my.erau.edu::24442a2c-3e27-4fda-94ff-8215e54c9a66" providerId="AD" clId="Web-{D406BF58-6950-542B-A8F5-74D98ECB03D0}" dt="2024-04-18T00:56:09.191" v="165"/>
        <pc:sldMkLst>
          <pc:docMk/>
          <pc:sldMk cId="1161606700" sldId="266"/>
        </pc:sldMkLst>
        <pc:spChg chg="mod">
          <ac:chgData name="Webb, Jeremiah L." userId="S::webbj31@my.erau.edu::24442a2c-3e27-4fda-94ff-8215e54c9a66" providerId="AD" clId="Web-{D406BF58-6950-542B-A8F5-74D98ECB03D0}" dt="2024-04-17T22:41:19.398" v="83" actId="20577"/>
          <ac:spMkLst>
            <pc:docMk/>
            <pc:sldMk cId="1161606700" sldId="266"/>
            <ac:spMk id="2" creationId="{C4822126-7D30-9FC3-574A-CE8929785E32}"/>
          </ac:spMkLst>
        </pc:spChg>
      </pc:sldChg>
      <pc:sldChg chg="addSp modSp add replId addAnim">
        <pc:chgData name="Webb, Jeremiah L." userId="S::webbj31@my.erau.edu::24442a2c-3e27-4fda-94ff-8215e54c9a66" providerId="AD" clId="Web-{D406BF58-6950-542B-A8F5-74D98ECB03D0}" dt="2024-04-18T00:58:36.760" v="252"/>
        <pc:sldMkLst>
          <pc:docMk/>
          <pc:sldMk cId="2352993961" sldId="267"/>
        </pc:sldMkLst>
        <pc:spChg chg="mod">
          <ac:chgData name="Webb, Jeremiah L." userId="S::webbj31@my.erau.edu::24442a2c-3e27-4fda-94ff-8215e54c9a66" providerId="AD" clId="Web-{D406BF58-6950-542B-A8F5-74D98ECB03D0}" dt="2024-04-18T00:41:12.493" v="153" actId="20577"/>
          <ac:spMkLst>
            <pc:docMk/>
            <pc:sldMk cId="2352993961" sldId="267"/>
            <ac:spMk id="2" creationId="{C4822126-7D30-9FC3-574A-CE8929785E32}"/>
          </ac:spMkLst>
        </pc:spChg>
        <pc:picChg chg="add mod">
          <ac:chgData name="Webb, Jeremiah L." userId="S::webbj31@my.erau.edu::24442a2c-3e27-4fda-94ff-8215e54c9a66" providerId="AD" clId="Web-{D406BF58-6950-542B-A8F5-74D98ECB03D0}" dt="2024-04-18T00:58:36.760" v="252"/>
          <ac:picMkLst>
            <pc:docMk/>
            <pc:sldMk cId="2352993961" sldId="267"/>
            <ac:picMk id="4" creationId="{2F6F8E09-F50D-7E11-5A6E-EB0E1C5F3088}"/>
          </ac:picMkLst>
        </pc:picChg>
      </pc:sldChg>
      <pc:sldChg chg="modSp add replId">
        <pc:chgData name="Webb, Jeremiah L." userId="S::webbj31@my.erau.edu::24442a2c-3e27-4fda-94ff-8215e54c9a66" providerId="AD" clId="Web-{D406BF58-6950-542B-A8F5-74D98ECB03D0}" dt="2024-04-18T00:36:49.528" v="112" actId="20577"/>
        <pc:sldMkLst>
          <pc:docMk/>
          <pc:sldMk cId="2475956054" sldId="268"/>
        </pc:sldMkLst>
        <pc:spChg chg="mod">
          <ac:chgData name="Webb, Jeremiah L." userId="S::webbj31@my.erau.edu::24442a2c-3e27-4fda-94ff-8215e54c9a66" providerId="AD" clId="Web-{D406BF58-6950-542B-A8F5-74D98ECB03D0}" dt="2024-04-18T00:36:49.528" v="112" actId="20577"/>
          <ac:spMkLst>
            <pc:docMk/>
            <pc:sldMk cId="2475956054" sldId="268"/>
            <ac:spMk id="2" creationId="{C4822126-7D30-9FC3-574A-CE8929785E32}"/>
          </ac:spMkLst>
        </pc:spChg>
      </pc:sldChg>
      <pc:sldChg chg="modSp add replId">
        <pc:chgData name="Webb, Jeremiah L." userId="S::webbj31@my.erau.edu::24442a2c-3e27-4fda-94ff-8215e54c9a66" providerId="AD" clId="Web-{D406BF58-6950-542B-A8F5-74D98ECB03D0}" dt="2024-04-18T00:39:59.833" v="120" actId="20577"/>
        <pc:sldMkLst>
          <pc:docMk/>
          <pc:sldMk cId="3113941081" sldId="269"/>
        </pc:sldMkLst>
        <pc:spChg chg="mod">
          <ac:chgData name="Webb, Jeremiah L." userId="S::webbj31@my.erau.edu::24442a2c-3e27-4fda-94ff-8215e54c9a66" providerId="AD" clId="Web-{D406BF58-6950-542B-A8F5-74D98ECB03D0}" dt="2024-04-18T00:39:59.833" v="120" actId="20577"/>
          <ac:spMkLst>
            <pc:docMk/>
            <pc:sldMk cId="3113941081" sldId="269"/>
            <ac:spMk id="2" creationId="{C4822126-7D30-9FC3-574A-CE8929785E32}"/>
          </ac:spMkLst>
        </pc:spChg>
      </pc:sldChg>
      <pc:sldChg chg="modSp add del replId">
        <pc:chgData name="Webb, Jeremiah L." userId="S::webbj31@my.erau.edu::24442a2c-3e27-4fda-94ff-8215e54c9a66" providerId="AD" clId="Web-{D406BF58-6950-542B-A8F5-74D98ECB03D0}" dt="2024-04-18T00:40:01.724" v="121"/>
        <pc:sldMkLst>
          <pc:docMk/>
          <pc:sldMk cId="1091665745" sldId="270"/>
        </pc:sldMkLst>
        <pc:spChg chg="mod">
          <ac:chgData name="Webb, Jeremiah L." userId="S::webbj31@my.erau.edu::24442a2c-3e27-4fda-94ff-8215e54c9a66" providerId="AD" clId="Web-{D406BF58-6950-542B-A8F5-74D98ECB03D0}" dt="2024-04-18T00:34:05.426" v="110" actId="20577"/>
          <ac:spMkLst>
            <pc:docMk/>
            <pc:sldMk cId="1091665745" sldId="270"/>
            <ac:spMk id="2" creationId="{C4822126-7D30-9FC3-574A-CE8929785E32}"/>
          </ac:spMkLst>
        </pc:spChg>
      </pc:sldChg>
      <pc:sldChg chg="modSp add del replId">
        <pc:chgData name="Webb, Jeremiah L." userId="S::webbj31@my.erau.edu::24442a2c-3e27-4fda-94ff-8215e54c9a66" providerId="AD" clId="Web-{D406BF58-6950-542B-A8F5-74D98ECB03D0}" dt="2024-04-18T00:57:28.257" v="251"/>
        <pc:sldMkLst>
          <pc:docMk/>
          <pc:sldMk cId="3986549324" sldId="270"/>
        </pc:sldMkLst>
        <pc:spChg chg="mod">
          <ac:chgData name="Webb, Jeremiah L." userId="S::webbj31@my.erau.edu::24442a2c-3e27-4fda-94ff-8215e54c9a66" providerId="AD" clId="Web-{D406BF58-6950-542B-A8F5-74D98ECB03D0}" dt="2024-04-18T00:56:37.942" v="170" actId="20577"/>
          <ac:spMkLst>
            <pc:docMk/>
            <pc:sldMk cId="3986549324" sldId="270"/>
            <ac:spMk id="2" creationId="{C4822126-7D30-9FC3-574A-CE8929785E32}"/>
          </ac:spMkLst>
        </pc:spChg>
        <pc:spChg chg="mod">
          <ac:chgData name="Webb, Jeremiah L." userId="S::webbj31@my.erau.edu::24442a2c-3e27-4fda-94ff-8215e54c9a66" providerId="AD" clId="Web-{D406BF58-6950-542B-A8F5-74D98ECB03D0}" dt="2024-04-18T00:57:27.257" v="250" actId="20577"/>
          <ac:spMkLst>
            <pc:docMk/>
            <pc:sldMk cId="3986549324" sldId="270"/>
            <ac:spMk id="3" creationId="{D66AF96B-1432-5A40-46E9-5EE7FBC3C382}"/>
          </ac:spMkLst>
        </pc:spChg>
      </pc:sldChg>
    </pc:docChg>
  </pc:docChgLst>
  <pc:docChgLst>
    <pc:chgData name="Webb, Jeremiah L." userId="S::webbj31@my.erau.edu::24442a2c-3e27-4fda-94ff-8215e54c9a66" providerId="AD" clId="Web-{4E7A76AB-A59D-9267-1B8F-BEF701E8644A}"/>
    <pc:docChg chg="modSld">
      <pc:chgData name="Webb, Jeremiah L." userId="S::webbj31@my.erau.edu::24442a2c-3e27-4fda-94ff-8215e54c9a66" providerId="AD" clId="Web-{4E7A76AB-A59D-9267-1B8F-BEF701E8644A}" dt="2024-04-18T01:23:43.910" v="39" actId="14100"/>
      <pc:docMkLst>
        <pc:docMk/>
      </pc:docMkLst>
      <pc:sldChg chg="addSp delSp modSp addAnim delAnim">
        <pc:chgData name="Webb, Jeremiah L." userId="S::webbj31@my.erau.edu::24442a2c-3e27-4fda-94ff-8215e54c9a66" providerId="AD" clId="Web-{4E7A76AB-A59D-9267-1B8F-BEF701E8644A}" dt="2024-04-18T01:23:43.910" v="39" actId="14100"/>
        <pc:sldMkLst>
          <pc:docMk/>
          <pc:sldMk cId="2352993961" sldId="267"/>
        </pc:sldMkLst>
        <pc:spChg chg="mod">
          <ac:chgData name="Webb, Jeremiah L." userId="S::webbj31@my.erau.edu::24442a2c-3e27-4fda-94ff-8215e54c9a66" providerId="AD" clId="Web-{4E7A76AB-A59D-9267-1B8F-BEF701E8644A}" dt="2024-04-18T01:07:15.157" v="32" actId="1076"/>
          <ac:spMkLst>
            <pc:docMk/>
            <pc:sldMk cId="2352993961" sldId="267"/>
            <ac:spMk id="2" creationId="{C4822126-7D30-9FC3-574A-CE8929785E32}"/>
          </ac:spMkLst>
        </pc:spChg>
        <pc:spChg chg="mod">
          <ac:chgData name="Webb, Jeremiah L." userId="S::webbj31@my.erau.edu::24442a2c-3e27-4fda-94ff-8215e54c9a66" providerId="AD" clId="Web-{4E7A76AB-A59D-9267-1B8F-BEF701E8644A}" dt="2024-04-18T01:07:13.391" v="31" actId="1076"/>
          <ac:spMkLst>
            <pc:docMk/>
            <pc:sldMk cId="2352993961" sldId="267"/>
            <ac:spMk id="3" creationId="{D66AF96B-1432-5A40-46E9-5EE7FBC3C382}"/>
          </ac:spMkLst>
        </pc:spChg>
        <pc:picChg chg="del mod">
          <ac:chgData name="Webb, Jeremiah L." userId="S::webbj31@my.erau.edu::24442a2c-3e27-4fda-94ff-8215e54c9a66" providerId="AD" clId="Web-{4E7A76AB-A59D-9267-1B8F-BEF701E8644A}" dt="2024-04-18T01:07:56.425" v="34"/>
          <ac:picMkLst>
            <pc:docMk/>
            <pc:sldMk cId="2352993961" sldId="267"/>
            <ac:picMk id="4" creationId="{2F6F8E09-F50D-7E11-5A6E-EB0E1C5F3088}"/>
          </ac:picMkLst>
        </pc:picChg>
        <pc:picChg chg="add mod">
          <ac:chgData name="Webb, Jeremiah L." userId="S::webbj31@my.erau.edu::24442a2c-3e27-4fda-94ff-8215e54c9a66" providerId="AD" clId="Web-{4E7A76AB-A59D-9267-1B8F-BEF701E8644A}" dt="2024-04-18T01:23:43.910" v="39" actId="14100"/>
          <ac:picMkLst>
            <pc:docMk/>
            <pc:sldMk cId="2352993961" sldId="267"/>
            <ac:picMk id="5" creationId="{7E41C22D-03A3-4AAF-BF62-50F29F99F37B}"/>
          </ac:picMkLst>
        </pc:picChg>
      </pc:sldChg>
    </pc:docChg>
  </pc:docChgLst>
  <pc:docChgLst>
    <pc:chgData name="Webb, Jeremiah L." userId="S::webbj31@my.erau.edu::24442a2c-3e27-4fda-94ff-8215e54c9a66" providerId="AD" clId="Web-{ADF20174-2249-F3EE-C24B-D590F4DCE3D5}"/>
    <pc:docChg chg="modSld sldOrd">
      <pc:chgData name="Webb, Jeremiah L." userId="S::webbj31@my.erau.edu::24442a2c-3e27-4fda-94ff-8215e54c9a66" providerId="AD" clId="Web-{ADF20174-2249-F3EE-C24B-D590F4DCE3D5}" dt="2024-04-18T18:06:38.638" v="11"/>
      <pc:docMkLst>
        <pc:docMk/>
      </pc:docMkLst>
      <pc:sldChg chg="addSp delSp modSp">
        <pc:chgData name="Webb, Jeremiah L." userId="S::webbj31@my.erau.edu::24442a2c-3e27-4fda-94ff-8215e54c9a66" providerId="AD" clId="Web-{ADF20174-2249-F3EE-C24B-D590F4DCE3D5}" dt="2024-04-18T17:42:44.842" v="9"/>
        <pc:sldMkLst>
          <pc:docMk/>
          <pc:sldMk cId="3692391177" sldId="273"/>
        </pc:sldMkLst>
        <pc:spChg chg="add">
          <ac:chgData name="Webb, Jeremiah L." userId="S::webbj31@my.erau.edu::24442a2c-3e27-4fda-94ff-8215e54c9a66" providerId="AD" clId="Web-{ADF20174-2249-F3EE-C24B-D590F4DCE3D5}" dt="2024-04-18T17:40:26.464" v="0"/>
          <ac:spMkLst>
            <pc:docMk/>
            <pc:sldMk cId="3692391177" sldId="273"/>
            <ac:spMk id="4" creationId="{B10BB131-AC8E-4A8E-A5D1-36260F720C3B}"/>
          </ac:spMkLst>
        </pc:spChg>
        <pc:spChg chg="add del mod">
          <ac:chgData name="Webb, Jeremiah L." userId="S::webbj31@my.erau.edu::24442a2c-3e27-4fda-94ff-8215e54c9a66" providerId="AD" clId="Web-{ADF20174-2249-F3EE-C24B-D590F4DCE3D5}" dt="2024-04-18T17:42:44.842" v="9"/>
          <ac:spMkLst>
            <pc:docMk/>
            <pc:sldMk cId="3692391177" sldId="273"/>
            <ac:spMk id="5" creationId="{FBB50F5D-AE46-C8BC-D7E9-99552E9C3693}"/>
          </ac:spMkLst>
        </pc:spChg>
        <pc:spChg chg="add">
          <ac:chgData name="Webb, Jeremiah L." userId="S::webbj31@my.erau.edu::24442a2c-3e27-4fda-94ff-8215e54c9a66" providerId="AD" clId="Web-{ADF20174-2249-F3EE-C24B-D590F4DCE3D5}" dt="2024-04-18T17:42:40.264" v="8"/>
          <ac:spMkLst>
            <pc:docMk/>
            <pc:sldMk cId="3692391177" sldId="273"/>
            <ac:spMk id="6" creationId="{BA9D7E35-D4AC-E7FC-F45C-AB4B254B4FF4}"/>
          </ac:spMkLst>
        </pc:spChg>
      </pc:sldChg>
      <pc:sldChg chg="modSp ord">
        <pc:chgData name="Webb, Jeremiah L." userId="S::webbj31@my.erau.edu::24442a2c-3e27-4fda-94ff-8215e54c9a66" providerId="AD" clId="Web-{ADF20174-2249-F3EE-C24B-D590F4DCE3D5}" dt="2024-04-18T18:06:38.638" v="11"/>
        <pc:sldMkLst>
          <pc:docMk/>
          <pc:sldMk cId="1770191029" sldId="277"/>
        </pc:sldMkLst>
        <pc:spChg chg="mod">
          <ac:chgData name="Webb, Jeremiah L." userId="S::webbj31@my.erau.edu::24442a2c-3e27-4fda-94ff-8215e54c9a66" providerId="AD" clId="Web-{ADF20174-2249-F3EE-C24B-D590F4DCE3D5}" dt="2024-04-18T17:44:50.798" v="10" actId="20577"/>
          <ac:spMkLst>
            <pc:docMk/>
            <pc:sldMk cId="1770191029" sldId="277"/>
            <ac:spMk id="2" creationId="{EAD8550D-5FCB-AA36-5B42-381261DCF234}"/>
          </ac:spMkLst>
        </pc:spChg>
      </pc:sldChg>
    </pc:docChg>
  </pc:docChgLst>
  <pc:docChgLst>
    <pc:chgData name="Webb, Jeremiah L." userId="S::webbj31@my.erau.edu::24442a2c-3e27-4fda-94ff-8215e54c9a66" providerId="AD" clId="Web-{B6C2A613-3565-4564-D48E-BB79AADE5E4C}"/>
    <pc:docChg chg="addSld delSld modSld">
      <pc:chgData name="Webb, Jeremiah L." userId="S::webbj31@my.erau.edu::24442a2c-3e27-4fda-94ff-8215e54c9a66" providerId="AD" clId="Web-{B6C2A613-3565-4564-D48E-BB79AADE5E4C}" dt="2024-04-18T17:33:59.278" v="11" actId="20577"/>
      <pc:docMkLst>
        <pc:docMk/>
      </pc:docMkLst>
      <pc:sldChg chg="modSp add del">
        <pc:chgData name="Webb, Jeremiah L." userId="S::webbj31@my.erau.edu::24442a2c-3e27-4fda-94ff-8215e54c9a66" providerId="AD" clId="Web-{B6C2A613-3565-4564-D48E-BB79AADE5E4C}" dt="2024-04-18T17:33:59.278" v="11" actId="20577"/>
        <pc:sldMkLst>
          <pc:docMk/>
          <pc:sldMk cId="1817178418" sldId="274"/>
        </pc:sldMkLst>
        <pc:spChg chg="mod">
          <ac:chgData name="Webb, Jeremiah L." userId="S::webbj31@my.erau.edu::24442a2c-3e27-4fda-94ff-8215e54c9a66" providerId="AD" clId="Web-{B6C2A613-3565-4564-D48E-BB79AADE5E4C}" dt="2024-04-18T17:33:59.278" v="11" actId="20577"/>
          <ac:spMkLst>
            <pc:docMk/>
            <pc:sldMk cId="1817178418" sldId="274"/>
            <ac:spMk id="2" creationId="{EAD8550D-5FCB-AA36-5B42-381261DCF234}"/>
          </ac:spMkLst>
        </pc:spChg>
      </pc:sldChg>
      <pc:sldChg chg="add del">
        <pc:chgData name="Webb, Jeremiah L." userId="S::webbj31@my.erau.edu::24442a2c-3e27-4fda-94ff-8215e54c9a66" providerId="AD" clId="Web-{B6C2A613-3565-4564-D48E-BB79AADE5E4C}" dt="2024-04-18T17:33:41.136" v="3"/>
        <pc:sldMkLst>
          <pc:docMk/>
          <pc:sldMk cId="2610068015" sldId="275"/>
        </pc:sldMkLst>
      </pc:sldChg>
    </pc:docChg>
  </pc:docChgLst>
  <pc:docChgLst>
    <pc:chgData name="Meholic, Olivia T." userId="S::meholico@my.erau.edu::d1ec1d82-c4f8-4b36-bd5a-5723c7770180" providerId="AD" clId="Web-{30499CE8-58C1-7460-3A47-91A879AD24BF}"/>
    <pc:docChg chg="addSld modSld">
      <pc:chgData name="Meholic, Olivia T." userId="S::meholico@my.erau.edu::d1ec1d82-c4f8-4b36-bd5a-5723c7770180" providerId="AD" clId="Web-{30499CE8-58C1-7460-3A47-91A879AD24BF}" dt="2024-04-16T19:10:25.695" v="153"/>
      <pc:docMkLst>
        <pc:docMk/>
      </pc:docMkLst>
      <pc:sldChg chg="modSp">
        <pc:chgData name="Meholic, Olivia T." userId="S::meholico@my.erau.edu::d1ec1d82-c4f8-4b36-bd5a-5723c7770180" providerId="AD" clId="Web-{30499CE8-58C1-7460-3A47-91A879AD24BF}" dt="2024-04-16T18:58:39.340" v="3" actId="20577"/>
        <pc:sldMkLst>
          <pc:docMk/>
          <pc:sldMk cId="3158992392" sldId="258"/>
        </pc:sldMkLst>
        <pc:graphicFrameChg chg="modGraphic">
          <ac:chgData name="Meholic, Olivia T." userId="S::meholico@my.erau.edu::d1ec1d82-c4f8-4b36-bd5a-5723c7770180" providerId="AD" clId="Web-{30499CE8-58C1-7460-3A47-91A879AD24BF}" dt="2024-04-16T18:58:39.340" v="3" actId="20577"/>
          <ac:graphicFrameMkLst>
            <pc:docMk/>
            <pc:sldMk cId="3158992392" sldId="258"/>
            <ac:graphicFrameMk id="10" creationId="{B95DB86C-C8A0-E075-6468-7610F39B1327}"/>
          </ac:graphicFrameMkLst>
        </pc:graphicFrameChg>
      </pc:sldChg>
      <pc:sldChg chg="modSp">
        <pc:chgData name="Meholic, Olivia T." userId="S::meholico@my.erau.edu::d1ec1d82-c4f8-4b36-bd5a-5723c7770180" providerId="AD" clId="Web-{30499CE8-58C1-7460-3A47-91A879AD24BF}" dt="2024-04-16T19:07:06.109" v="140"/>
        <pc:sldMkLst>
          <pc:docMk/>
          <pc:sldMk cId="4079520360" sldId="262"/>
        </pc:sldMkLst>
        <pc:spChg chg="mod">
          <ac:chgData name="Meholic, Olivia T." userId="S::meholico@my.erau.edu::d1ec1d82-c4f8-4b36-bd5a-5723c7770180" providerId="AD" clId="Web-{30499CE8-58C1-7460-3A47-91A879AD24BF}" dt="2024-04-16T19:07:06.109" v="140"/>
          <ac:spMkLst>
            <pc:docMk/>
            <pc:sldMk cId="4079520360" sldId="262"/>
            <ac:spMk id="4" creationId="{5A1ABF9B-C053-93D3-4937-81124C579242}"/>
          </ac:spMkLst>
        </pc:spChg>
      </pc:sldChg>
      <pc:sldChg chg="addSp delSp modSp new mod setBg">
        <pc:chgData name="Meholic, Olivia T." userId="S::meholico@my.erau.edu::d1ec1d82-c4f8-4b36-bd5a-5723c7770180" providerId="AD" clId="Web-{30499CE8-58C1-7460-3A47-91A879AD24BF}" dt="2024-04-16T19:10:25.695" v="153"/>
        <pc:sldMkLst>
          <pc:docMk/>
          <pc:sldMk cId="2467045303" sldId="263"/>
        </pc:sldMkLst>
        <pc:spChg chg="mod">
          <ac:chgData name="Meholic, Olivia T." userId="S::meholico@my.erau.edu::d1ec1d82-c4f8-4b36-bd5a-5723c7770180" providerId="AD" clId="Web-{30499CE8-58C1-7460-3A47-91A879AD24BF}" dt="2024-04-16T19:08:53.036" v="148"/>
          <ac:spMkLst>
            <pc:docMk/>
            <pc:sldMk cId="2467045303" sldId="263"/>
            <ac:spMk id="2" creationId="{2AB371F8-478D-95D2-209E-5D4460697301}"/>
          </ac:spMkLst>
        </pc:spChg>
        <pc:spChg chg="add del mod">
          <ac:chgData name="Meholic, Olivia T." userId="S::meholico@my.erau.edu::d1ec1d82-c4f8-4b36-bd5a-5723c7770180" providerId="AD" clId="Web-{30499CE8-58C1-7460-3A47-91A879AD24BF}" dt="2024-04-16T19:04:06.649" v="139"/>
          <ac:spMkLst>
            <pc:docMk/>
            <pc:sldMk cId="2467045303" sldId="263"/>
            <ac:spMk id="3" creationId="{BAA5080B-0FD3-50D4-D138-4864717BAAF9}"/>
          </ac:spMkLst>
        </pc:spChg>
        <pc:graphicFrameChg chg="add del">
          <ac:chgData name="Meholic, Olivia T." userId="S::meholico@my.erau.edu::d1ec1d82-c4f8-4b36-bd5a-5723c7770180" providerId="AD" clId="Web-{30499CE8-58C1-7460-3A47-91A879AD24BF}" dt="2024-04-16T19:04:06.618" v="138"/>
          <ac:graphicFrameMkLst>
            <pc:docMk/>
            <pc:sldMk cId="2467045303" sldId="263"/>
            <ac:graphicFrameMk id="5" creationId="{88C409E2-E6C1-9FBE-37A0-4DEBEE39118C}"/>
          </ac:graphicFrameMkLst>
        </pc:graphicFrameChg>
        <pc:graphicFrameChg chg="add modGraphic">
          <ac:chgData name="Meholic, Olivia T." userId="S::meholico@my.erau.edu::d1ec1d82-c4f8-4b36-bd5a-5723c7770180" providerId="AD" clId="Web-{30499CE8-58C1-7460-3A47-91A879AD24BF}" dt="2024-04-16T19:10:25.695" v="153"/>
          <ac:graphicFrameMkLst>
            <pc:docMk/>
            <pc:sldMk cId="2467045303" sldId="263"/>
            <ac:graphicFrameMk id="7" creationId="{E87A3866-47BD-0F1E-9586-D97DC5EC8DF2}"/>
          </ac:graphicFrameMkLst>
        </pc:graphicFrameChg>
      </pc:sldChg>
    </pc:docChg>
  </pc:docChgLst>
  <pc:docChgLst>
    <pc:chgData name="Webb, Jeremiah L." userId="S::webbj31@my.erau.edu::24442a2c-3e27-4fda-94ff-8215e54c9a66" providerId="AD" clId="Web-{DC83094E-E2CF-C05C-17E4-0CEABCD3032A}"/>
    <pc:docChg chg="addSld modSld">
      <pc:chgData name="Webb, Jeremiah L." userId="S::webbj31@my.erau.edu::24442a2c-3e27-4fda-94ff-8215e54c9a66" providerId="AD" clId="Web-{DC83094E-E2CF-C05C-17E4-0CEABCD3032A}" dt="2024-04-18T15:42:49.787" v="547" actId="20577"/>
      <pc:docMkLst>
        <pc:docMk/>
      </pc:docMkLst>
      <pc:sldChg chg="addSp delSp modSp">
        <pc:chgData name="Webb, Jeremiah L." userId="S::webbj31@my.erau.edu::24442a2c-3e27-4fda-94ff-8215e54c9a66" providerId="AD" clId="Web-{DC83094E-E2CF-C05C-17E4-0CEABCD3032A}" dt="2024-04-18T15:38:24.653" v="501" actId="1076"/>
        <pc:sldMkLst>
          <pc:docMk/>
          <pc:sldMk cId="1572094549" sldId="270"/>
        </pc:sldMkLst>
        <pc:spChg chg="mod">
          <ac:chgData name="Webb, Jeremiah L." userId="S::webbj31@my.erau.edu::24442a2c-3e27-4fda-94ff-8215e54c9a66" providerId="AD" clId="Web-{DC83094E-E2CF-C05C-17E4-0CEABCD3032A}" dt="2024-04-18T15:38:17.106" v="498" actId="1076"/>
          <ac:spMkLst>
            <pc:docMk/>
            <pc:sldMk cId="1572094549" sldId="270"/>
            <ac:spMk id="4" creationId="{DFAD33B1-CEC2-1108-F792-DA78FB8FB76C}"/>
          </ac:spMkLst>
        </pc:spChg>
        <pc:picChg chg="add mod">
          <ac:chgData name="Webb, Jeremiah L." userId="S::webbj31@my.erau.edu::24442a2c-3e27-4fda-94ff-8215e54c9a66" providerId="AD" clId="Web-{DC83094E-E2CF-C05C-17E4-0CEABCD3032A}" dt="2024-04-18T15:38:22.903" v="500" actId="1076"/>
          <ac:picMkLst>
            <pc:docMk/>
            <pc:sldMk cId="1572094549" sldId="270"/>
            <ac:picMk id="5" creationId="{1FF2CDE2-4B1C-8810-66E3-D27B58A7E205}"/>
          </ac:picMkLst>
        </pc:picChg>
        <pc:picChg chg="add mod">
          <ac:chgData name="Webb, Jeremiah L." userId="S::webbj31@my.erau.edu::24442a2c-3e27-4fda-94ff-8215e54c9a66" providerId="AD" clId="Web-{DC83094E-E2CF-C05C-17E4-0CEABCD3032A}" dt="2024-04-18T15:38:21.512" v="499" actId="1076"/>
          <ac:picMkLst>
            <pc:docMk/>
            <pc:sldMk cId="1572094549" sldId="270"/>
            <ac:picMk id="6" creationId="{C9AD4B14-6501-8216-F0A0-F1E0BABB0BB8}"/>
          </ac:picMkLst>
        </pc:picChg>
        <pc:picChg chg="add del mod">
          <ac:chgData name="Webb, Jeremiah L." userId="S::webbj31@my.erau.edu::24442a2c-3e27-4fda-94ff-8215e54c9a66" providerId="AD" clId="Web-{DC83094E-E2CF-C05C-17E4-0CEABCD3032A}" dt="2024-04-18T15:37:12.322" v="481"/>
          <ac:picMkLst>
            <pc:docMk/>
            <pc:sldMk cId="1572094549" sldId="270"/>
            <ac:picMk id="7" creationId="{1BE246B6-E74C-75E4-F9EE-0C3BCFB1A5A4}"/>
          </ac:picMkLst>
        </pc:picChg>
        <pc:picChg chg="add mod">
          <ac:chgData name="Webb, Jeremiah L." userId="S::webbj31@my.erau.edu::24442a2c-3e27-4fda-94ff-8215e54c9a66" providerId="AD" clId="Web-{DC83094E-E2CF-C05C-17E4-0CEABCD3032A}" dt="2024-04-18T15:38:24.653" v="501" actId="1076"/>
          <ac:picMkLst>
            <pc:docMk/>
            <pc:sldMk cId="1572094549" sldId="270"/>
            <ac:picMk id="8" creationId="{8D718D95-BAD2-1670-42F3-2C719B22675B}"/>
          </ac:picMkLst>
        </pc:picChg>
      </pc:sldChg>
      <pc:sldChg chg="addSp modSp mod setBg">
        <pc:chgData name="Webb, Jeremiah L." userId="S::webbj31@my.erau.edu::24442a2c-3e27-4fda-94ff-8215e54c9a66" providerId="AD" clId="Web-{DC83094E-E2CF-C05C-17E4-0CEABCD3032A}" dt="2024-04-18T15:30:49.246" v="427" actId="20577"/>
        <pc:sldMkLst>
          <pc:docMk/>
          <pc:sldMk cId="2186200375" sldId="271"/>
        </pc:sldMkLst>
        <pc:spChg chg="mod">
          <ac:chgData name="Webb, Jeremiah L." userId="S::webbj31@my.erau.edu::24442a2c-3e27-4fda-94ff-8215e54c9a66" providerId="AD" clId="Web-{DC83094E-E2CF-C05C-17E4-0CEABCD3032A}" dt="2024-04-18T15:30:49.246" v="427" actId="20577"/>
          <ac:spMkLst>
            <pc:docMk/>
            <pc:sldMk cId="2186200375" sldId="271"/>
            <ac:spMk id="4" creationId="{DFAD33B1-CEC2-1108-F792-DA78FB8FB76C}"/>
          </ac:spMkLst>
        </pc:spChg>
        <pc:spChg chg="add">
          <ac:chgData name="Webb, Jeremiah L." userId="S::webbj31@my.erau.edu::24442a2c-3e27-4fda-94ff-8215e54c9a66" providerId="AD" clId="Web-{DC83094E-E2CF-C05C-17E4-0CEABCD3032A}" dt="2024-04-18T15:29:52.275" v="409"/>
          <ac:spMkLst>
            <pc:docMk/>
            <pc:sldMk cId="2186200375" sldId="271"/>
            <ac:spMk id="10" creationId="{6C4028FD-8BAA-4A19-BFDE-594D991B7552}"/>
          </ac:spMkLst>
        </pc:spChg>
        <pc:graphicFrameChg chg="mod modGraphic">
          <ac:chgData name="Webb, Jeremiah L." userId="S::webbj31@my.erau.edu::24442a2c-3e27-4fda-94ff-8215e54c9a66" providerId="AD" clId="Web-{DC83094E-E2CF-C05C-17E4-0CEABCD3032A}" dt="2024-04-18T15:29:52.275" v="409"/>
          <ac:graphicFrameMkLst>
            <pc:docMk/>
            <pc:sldMk cId="2186200375" sldId="271"/>
            <ac:graphicFrameMk id="5" creationId="{29A41F89-835B-7FAE-FFDD-E4DD257525CA}"/>
          </ac:graphicFrameMkLst>
        </pc:graphicFrameChg>
      </pc:sldChg>
      <pc:sldChg chg="modSp new">
        <pc:chgData name="Webb, Jeremiah L." userId="S::webbj31@my.erau.edu::24442a2c-3e27-4fda-94ff-8215e54c9a66" providerId="AD" clId="Web-{DC83094E-E2CF-C05C-17E4-0CEABCD3032A}" dt="2024-04-18T15:42:49.787" v="547" actId="20577"/>
        <pc:sldMkLst>
          <pc:docMk/>
          <pc:sldMk cId="420185308" sldId="272"/>
        </pc:sldMkLst>
        <pc:spChg chg="mod">
          <ac:chgData name="Webb, Jeremiah L." userId="S::webbj31@my.erau.edu::24442a2c-3e27-4fda-94ff-8215e54c9a66" providerId="AD" clId="Web-{DC83094E-E2CF-C05C-17E4-0CEABCD3032A}" dt="2024-04-18T15:42:41.099" v="542" actId="20577"/>
          <ac:spMkLst>
            <pc:docMk/>
            <pc:sldMk cId="420185308" sldId="272"/>
            <ac:spMk id="2" creationId="{918602E0-EC8D-DDBF-BB84-D8B43724D5F0}"/>
          </ac:spMkLst>
        </pc:spChg>
        <pc:spChg chg="mod">
          <ac:chgData name="Webb, Jeremiah L." userId="S::webbj31@my.erau.edu::24442a2c-3e27-4fda-94ff-8215e54c9a66" providerId="AD" clId="Web-{DC83094E-E2CF-C05C-17E4-0CEABCD3032A}" dt="2024-04-18T15:42:49.787" v="547" actId="20577"/>
          <ac:spMkLst>
            <pc:docMk/>
            <pc:sldMk cId="420185308" sldId="272"/>
            <ac:spMk id="3" creationId="{C1BB2D59-E9EC-C46F-F0CE-609426C72B59}"/>
          </ac:spMkLst>
        </pc:spChg>
      </pc:sldChg>
    </pc:docChg>
  </pc:docChgLst>
  <pc:docChgLst>
    <pc:chgData name="Webb, Jeremiah L." userId="S::webbj31@my.erau.edu::24442a2c-3e27-4fda-94ff-8215e54c9a66" providerId="AD" clId="Web-{7CFF7F81-820F-C0DA-4607-F10CEADF67B3}"/>
    <pc:docChg chg="addSld delSld modSld sldOrd">
      <pc:chgData name="Webb, Jeremiah L." userId="S::webbj31@my.erau.edu::24442a2c-3e27-4fda-94ff-8215e54c9a66" providerId="AD" clId="Web-{7CFF7F81-820F-C0DA-4607-F10CEADF67B3}" dt="2024-04-18T01:06:32.449" v="249" actId="20577"/>
      <pc:docMkLst>
        <pc:docMk/>
      </pc:docMkLst>
      <pc:sldChg chg="modSp">
        <pc:chgData name="Webb, Jeremiah L." userId="S::webbj31@my.erau.edu::24442a2c-3e27-4fda-94ff-8215e54c9a66" providerId="AD" clId="Web-{7CFF7F81-820F-C0DA-4607-F10CEADF67B3}" dt="2024-04-18T01:01:14.911" v="127" actId="20577"/>
        <pc:sldMkLst>
          <pc:docMk/>
          <pc:sldMk cId="2467045303" sldId="263"/>
        </pc:sldMkLst>
        <pc:graphicFrameChg chg="modGraphic">
          <ac:chgData name="Webb, Jeremiah L." userId="S::webbj31@my.erau.edu::24442a2c-3e27-4fda-94ff-8215e54c9a66" providerId="AD" clId="Web-{7CFF7F81-820F-C0DA-4607-F10CEADF67B3}" dt="2024-04-18T01:01:14.911" v="127" actId="20577"/>
          <ac:graphicFrameMkLst>
            <pc:docMk/>
            <pc:sldMk cId="2467045303" sldId="263"/>
            <ac:graphicFrameMk id="7" creationId="{E87A3866-47BD-0F1E-9586-D97DC5EC8DF2}"/>
          </ac:graphicFrameMkLst>
        </pc:graphicFrameChg>
      </pc:sldChg>
      <pc:sldChg chg="addSp delSp modSp mod setBg addAnim delAnim">
        <pc:chgData name="Webb, Jeremiah L." userId="S::webbj31@my.erau.edu::24442a2c-3e27-4fda-94ff-8215e54c9a66" providerId="AD" clId="Web-{7CFF7F81-820F-C0DA-4607-F10CEADF67B3}" dt="2024-04-18T01:06:32.449" v="249" actId="20577"/>
        <pc:sldMkLst>
          <pc:docMk/>
          <pc:sldMk cId="2352993961" sldId="267"/>
        </pc:sldMkLst>
        <pc:spChg chg="mod">
          <ac:chgData name="Webb, Jeremiah L." userId="S::webbj31@my.erau.edu::24442a2c-3e27-4fda-94ff-8215e54c9a66" providerId="AD" clId="Web-{7CFF7F81-820F-C0DA-4607-F10CEADF67B3}" dt="2024-04-18T01:05:37.557" v="188" actId="14100"/>
          <ac:spMkLst>
            <pc:docMk/>
            <pc:sldMk cId="2352993961" sldId="267"/>
            <ac:spMk id="2" creationId="{C4822126-7D30-9FC3-574A-CE8929785E32}"/>
          </ac:spMkLst>
        </pc:spChg>
        <pc:spChg chg="add del mod">
          <ac:chgData name="Webb, Jeremiah L." userId="S::webbj31@my.erau.edu::24442a2c-3e27-4fda-94ff-8215e54c9a66" providerId="AD" clId="Web-{7CFF7F81-820F-C0DA-4607-F10CEADF67B3}" dt="2024-04-18T01:06:32.449" v="249" actId="20577"/>
          <ac:spMkLst>
            <pc:docMk/>
            <pc:sldMk cId="2352993961" sldId="267"/>
            <ac:spMk id="3" creationId="{D66AF96B-1432-5A40-46E9-5EE7FBC3C382}"/>
          </ac:spMkLst>
        </pc:spChg>
        <pc:spChg chg="add del mod">
          <ac:chgData name="Webb, Jeremiah L." userId="S::webbj31@my.erau.edu::24442a2c-3e27-4fda-94ff-8215e54c9a66" providerId="AD" clId="Web-{7CFF7F81-820F-C0DA-4607-F10CEADF67B3}" dt="2024-04-18T01:05:19.869" v="178"/>
          <ac:spMkLst>
            <pc:docMk/>
            <pc:sldMk cId="2352993961" sldId="267"/>
            <ac:spMk id="7" creationId="{B87392BA-C2E5-FE03-0C27-A6059B5F2D13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0:37.363" v="51"/>
          <ac:spMkLst>
            <pc:docMk/>
            <pc:sldMk cId="2352993961" sldId="267"/>
            <ac:spMk id="9" creationId="{2B97F24A-32CE-4C1C-A50D-3016B394DCFB}"/>
          </ac:spMkLst>
        </pc:spChg>
        <pc:spChg chg="add del mod">
          <ac:chgData name="Webb, Jeremiah L." userId="S::webbj31@my.erau.edu::24442a2c-3e27-4fda-94ff-8215e54c9a66" providerId="AD" clId="Web-{7CFF7F81-820F-C0DA-4607-F10CEADF67B3}" dt="2024-04-18T01:05:11.244" v="161"/>
          <ac:spMkLst>
            <pc:docMk/>
            <pc:sldMk cId="2352993961" sldId="267"/>
            <ac:spMk id="10" creationId="{F5CB7F0E-310F-8964-14EF-7E6A31DD765C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0:37.363" v="51"/>
          <ac:spMkLst>
            <pc:docMk/>
            <pc:sldMk cId="2352993961" sldId="267"/>
            <ac:spMk id="11" creationId="{CD8B4F24-440B-49E9-B85D-733523DC064B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18" creationId="{169CC832-2974-4E8D-90ED-3E2941BA7336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20" creationId="{55222F96-971A-4F90-B841-6BAB416C7AC1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21" creationId="{DBC6133C-0615-4CE4-9132-37E609A9BDFA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22" creationId="{08980754-6F4B-43C9-B9BE-127B6BED6586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1:55.021" v="130"/>
          <ac:spMkLst>
            <pc:docMk/>
            <pc:sldMk cId="2352993961" sldId="267"/>
            <ac:spMk id="24" creationId="{2C1BBA94-3F40-40AA-8BB9-E69E25E537C1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27" creationId="{A8384FB5-9ADC-4DDC-881B-597D56F5B15D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29" creationId="{91E5A9A7-95C6-4F4F-B00E-C82E07FE62EF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31" creationId="{D07DD2DE-F619-49DD-B5E7-03A290FF4ED1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33" creationId="{85149191-5F60-4A28-AAFF-039F96B0F3EC}"/>
          </ac:spMkLst>
        </pc:spChg>
        <pc:spChg chg="add del">
          <ac:chgData name="Webb, Jeremiah L." userId="S::webbj31@my.erau.edu::24442a2c-3e27-4fda-94ff-8215e54c9a66" providerId="AD" clId="Web-{7CFF7F81-820F-C0DA-4607-F10CEADF67B3}" dt="2024-04-18T01:05:19.213" v="177"/>
          <ac:spMkLst>
            <pc:docMk/>
            <pc:sldMk cId="2352993961" sldId="267"/>
            <ac:spMk id="35" creationId="{F8260ED5-17F7-4158-B241-D51DD4CF1B7E}"/>
          </ac:spMkLst>
        </pc:spChg>
        <pc:grpChg chg="add del">
          <ac:chgData name="Webb, Jeremiah L." userId="S::webbj31@my.erau.edu::24442a2c-3e27-4fda-94ff-8215e54c9a66" providerId="AD" clId="Web-{7CFF7F81-820F-C0DA-4607-F10CEADF67B3}" dt="2024-04-18T01:00:37.348" v="50"/>
          <ac:grpSpMkLst>
            <pc:docMk/>
            <pc:sldMk cId="2352993961" sldId="267"/>
            <ac:grpSpMk id="16" creationId="{6258F736-B256-8039-9DC6-F4E49A5C5AD5}"/>
          </ac:grpSpMkLst>
        </pc:grpChg>
        <pc:picChg chg="add del mod">
          <ac:chgData name="Webb, Jeremiah L." userId="S::webbj31@my.erau.edu::24442a2c-3e27-4fda-94ff-8215e54c9a66" providerId="AD" clId="Web-{7CFF7F81-820F-C0DA-4607-F10CEADF67B3}" dt="2024-04-18T01:06:04.557" v="195" actId="14100"/>
          <ac:picMkLst>
            <pc:docMk/>
            <pc:sldMk cId="2352993961" sldId="267"/>
            <ac:picMk id="4" creationId="{2F6F8E09-F50D-7E11-5A6E-EB0E1C5F3088}"/>
          </ac:picMkLst>
        </pc:picChg>
        <pc:picChg chg="add del mod">
          <ac:chgData name="Webb, Jeremiah L." userId="S::webbj31@my.erau.edu::24442a2c-3e27-4fda-94ff-8215e54c9a66" providerId="AD" clId="Web-{7CFF7F81-820F-C0DA-4607-F10CEADF67B3}" dt="2024-04-18T01:05:28.119" v="186"/>
          <ac:picMkLst>
            <pc:docMk/>
            <pc:sldMk cId="2352993961" sldId="267"/>
            <ac:picMk id="5" creationId="{CB617A2B-2759-123A-2BED-F81CA25C506C}"/>
          </ac:picMkLst>
        </pc:picChg>
      </pc:sldChg>
      <pc:sldChg chg="addSp delSp add del ord replId addAnim delAnim">
        <pc:chgData name="Webb, Jeremiah L." userId="S::webbj31@my.erau.edu::24442a2c-3e27-4fda-94ff-8215e54c9a66" providerId="AD" clId="Web-{7CFF7F81-820F-C0DA-4607-F10CEADF67B3}" dt="2024-04-18T01:05:22.572" v="181"/>
        <pc:sldMkLst>
          <pc:docMk/>
          <pc:sldMk cId="3183926709" sldId="270"/>
        </pc:sldMkLst>
        <pc:picChg chg="add del">
          <ac:chgData name="Webb, Jeremiah L." userId="S::webbj31@my.erau.edu::24442a2c-3e27-4fda-94ff-8215e54c9a66" providerId="AD" clId="Web-{7CFF7F81-820F-C0DA-4607-F10CEADF67B3}" dt="2024-04-18T01:05:21.291" v="180"/>
          <ac:picMkLst>
            <pc:docMk/>
            <pc:sldMk cId="3183926709" sldId="270"/>
            <ac:picMk id="5" creationId="{CB617A2B-2759-123A-2BED-F81CA25C506C}"/>
          </ac:picMkLst>
        </pc:picChg>
      </pc:sldChg>
      <pc:sldChg chg="modSp new del">
        <pc:chgData name="Webb, Jeremiah L." userId="S::webbj31@my.erau.edu::24442a2c-3e27-4fda-94ff-8215e54c9a66" providerId="AD" clId="Web-{7CFF7F81-820F-C0DA-4607-F10CEADF67B3}" dt="2024-04-18T01:05:17.119" v="174"/>
        <pc:sldMkLst>
          <pc:docMk/>
          <pc:sldMk cId="2389485974" sldId="271"/>
        </pc:sldMkLst>
        <pc:spChg chg="mod">
          <ac:chgData name="Webb, Jeremiah L." userId="S::webbj31@my.erau.edu::24442a2c-3e27-4fda-94ff-8215e54c9a66" providerId="AD" clId="Web-{7CFF7F81-820F-C0DA-4607-F10CEADF67B3}" dt="2024-04-18T01:05:16.588" v="173" actId="20577"/>
          <ac:spMkLst>
            <pc:docMk/>
            <pc:sldMk cId="2389485974" sldId="271"/>
            <ac:spMk id="2" creationId="{4C16AA5E-3812-8601-190A-CA1D64617D71}"/>
          </ac:spMkLst>
        </pc:spChg>
        <pc:spChg chg="mod">
          <ac:chgData name="Webb, Jeremiah L." userId="S::webbj31@my.erau.edu::24442a2c-3e27-4fda-94ff-8215e54c9a66" providerId="AD" clId="Web-{7CFF7F81-820F-C0DA-4607-F10CEADF67B3}" dt="2024-04-18T01:05:11.994" v="163" actId="20577"/>
          <ac:spMkLst>
            <pc:docMk/>
            <pc:sldMk cId="2389485974" sldId="271"/>
            <ac:spMk id="3" creationId="{99426EE3-A020-B88F-FA42-97E74C11FFC6}"/>
          </ac:spMkLst>
        </pc:spChg>
      </pc:sldChg>
    </pc:docChg>
  </pc:docChgLst>
  <pc:docChgLst>
    <pc:chgData name="Rodriguez, Nicolas" userId="S::rodrin34@my.erau.edu::e219015f-c81f-4eb2-8b50-54506a9b07d1" providerId="AD" clId="Web-{252DC17F-7247-1BC0-BE07-BCBBD31DE352}"/>
    <pc:docChg chg="modSld">
      <pc:chgData name="Rodriguez, Nicolas" userId="S::rodrin34@my.erau.edu::e219015f-c81f-4eb2-8b50-54506a9b07d1" providerId="AD" clId="Web-{252DC17F-7247-1BC0-BE07-BCBBD31DE352}" dt="2024-04-18T17:55:39.352" v="13"/>
      <pc:docMkLst>
        <pc:docMk/>
      </pc:docMkLst>
      <pc:sldChg chg="modNotes">
        <pc:chgData name="Rodriguez, Nicolas" userId="S::rodrin34@my.erau.edu::e219015f-c81f-4eb2-8b50-54506a9b07d1" providerId="AD" clId="Web-{252DC17F-7247-1BC0-BE07-BCBBD31DE352}" dt="2024-04-18T17:28:41.246" v="9"/>
        <pc:sldMkLst>
          <pc:docMk/>
          <pc:sldMk cId="109857222" sldId="256"/>
        </pc:sldMkLst>
      </pc:sldChg>
      <pc:sldChg chg="modNotes">
        <pc:chgData name="Rodriguez, Nicolas" userId="S::rodrin34@my.erau.edu::e219015f-c81f-4eb2-8b50-54506a9b07d1" providerId="AD" clId="Web-{252DC17F-7247-1BC0-BE07-BCBBD31DE352}" dt="2024-04-18T17:27:36.087" v="4"/>
        <pc:sldMkLst>
          <pc:docMk/>
          <pc:sldMk cId="2807416367" sldId="257"/>
        </pc:sldMkLst>
      </pc:sldChg>
      <pc:sldChg chg="modNotes">
        <pc:chgData name="Rodriguez, Nicolas" userId="S::rodrin34@my.erau.edu::e219015f-c81f-4eb2-8b50-54506a9b07d1" providerId="AD" clId="Web-{252DC17F-7247-1BC0-BE07-BCBBD31DE352}" dt="2024-04-18T17:27:38.353" v="6"/>
        <pc:sldMkLst>
          <pc:docMk/>
          <pc:sldMk cId="3158992392" sldId="258"/>
        </pc:sldMkLst>
      </pc:sldChg>
      <pc:sldChg chg="modNotes">
        <pc:chgData name="Rodriguez, Nicolas" userId="S::rodrin34@my.erau.edu::e219015f-c81f-4eb2-8b50-54506a9b07d1" providerId="AD" clId="Web-{252DC17F-7247-1BC0-BE07-BCBBD31DE352}" dt="2024-04-18T17:28:39.621" v="8"/>
        <pc:sldMkLst>
          <pc:docMk/>
          <pc:sldMk cId="2407344062" sldId="259"/>
        </pc:sldMkLst>
      </pc:sldChg>
      <pc:sldChg chg="modSp">
        <pc:chgData name="Rodriguez, Nicolas" userId="S::rodrin34@my.erau.edu::e219015f-c81f-4eb2-8b50-54506a9b07d1" providerId="AD" clId="Web-{252DC17F-7247-1BC0-BE07-BCBBD31DE352}" dt="2024-04-18T17:55:39.352" v="13"/>
        <pc:sldMkLst>
          <pc:docMk/>
          <pc:sldMk cId="420185308" sldId="272"/>
        </pc:sldMkLst>
        <pc:graphicFrameChg chg="modGraphic">
          <ac:chgData name="Rodriguez, Nicolas" userId="S::rodrin34@my.erau.edu::e219015f-c81f-4eb2-8b50-54506a9b07d1" providerId="AD" clId="Web-{252DC17F-7247-1BC0-BE07-BCBBD31DE352}" dt="2024-04-18T17:55:39.352" v="13"/>
          <ac:graphicFrameMkLst>
            <pc:docMk/>
            <pc:sldMk cId="420185308" sldId="272"/>
            <ac:graphicFrameMk id="5" creationId="{1D758CC9-730A-B90B-74D3-216774917447}"/>
          </ac:graphicFrameMkLst>
        </pc:graphicFrameChg>
      </pc:sldChg>
      <pc:sldChg chg="modSp">
        <pc:chgData name="Rodriguez, Nicolas" userId="S::rodrin34@my.erau.edu::e219015f-c81f-4eb2-8b50-54506a9b07d1" providerId="AD" clId="Web-{252DC17F-7247-1BC0-BE07-BCBBD31DE352}" dt="2024-04-18T17:55:33.430" v="12"/>
        <pc:sldMkLst>
          <pc:docMk/>
          <pc:sldMk cId="2504035854" sldId="276"/>
        </pc:sldMkLst>
        <pc:spChg chg="mod">
          <ac:chgData name="Rodriguez, Nicolas" userId="S::rodrin34@my.erau.edu::e219015f-c81f-4eb2-8b50-54506a9b07d1" providerId="AD" clId="Web-{252DC17F-7247-1BC0-BE07-BCBBD31DE352}" dt="2024-04-18T17:55:25.399" v="10"/>
          <ac:spMkLst>
            <pc:docMk/>
            <pc:sldMk cId="2504035854" sldId="276"/>
            <ac:spMk id="13" creationId="{8D7C88D8-5509-4514-925A-9CE148E5CBD6}"/>
          </ac:spMkLst>
        </pc:spChg>
        <pc:spChg chg="mod">
          <ac:chgData name="Rodriguez, Nicolas" userId="S::rodrin34@my.erau.edu::e219015f-c81f-4eb2-8b50-54506a9b07d1" providerId="AD" clId="Web-{252DC17F-7247-1BC0-BE07-BCBBD31DE352}" dt="2024-04-18T17:55:25.414" v="11"/>
          <ac:spMkLst>
            <pc:docMk/>
            <pc:sldMk cId="2504035854" sldId="276"/>
            <ac:spMk id="14" creationId="{7275593D-F75E-4426-AE3E-2CDEFD228D25}"/>
          </ac:spMkLst>
        </pc:spChg>
        <pc:graphicFrameChg chg="modGraphic">
          <ac:chgData name="Rodriguez, Nicolas" userId="S::rodrin34@my.erau.edu::e219015f-c81f-4eb2-8b50-54506a9b07d1" providerId="AD" clId="Web-{252DC17F-7247-1BC0-BE07-BCBBD31DE352}" dt="2024-04-18T17:55:33.430" v="12"/>
          <ac:graphicFrameMkLst>
            <pc:docMk/>
            <pc:sldMk cId="2504035854" sldId="276"/>
            <ac:graphicFrameMk id="5" creationId="{5C5EEF89-6650-D976-24B5-9120CE0A2687}"/>
          </ac:graphicFrameMkLst>
        </pc:graphicFrameChg>
      </pc:sldChg>
    </pc:docChg>
  </pc:docChgLst>
  <pc:docChgLst>
    <pc:chgData name="Meholic, Olivia T." userId="S::meholico@my.erau.edu::d1ec1d82-c4f8-4b36-bd5a-5723c7770180" providerId="AD" clId="Web-{3C6A3EAC-1B61-8E71-90AC-EC80223FD6CF}"/>
    <pc:docChg chg="addSld delSld modSld sldOrd">
      <pc:chgData name="Meholic, Olivia T." userId="S::meholico@my.erau.edu::d1ec1d82-c4f8-4b36-bd5a-5723c7770180" providerId="AD" clId="Web-{3C6A3EAC-1B61-8E71-90AC-EC80223FD6CF}" dt="2024-04-18T19:12:39.267" v="305" actId="20577"/>
      <pc:docMkLst>
        <pc:docMk/>
      </pc:docMkLst>
      <pc:sldChg chg="modNotes">
        <pc:chgData name="Meholic, Olivia T." userId="S::meholico@my.erau.edu::d1ec1d82-c4f8-4b36-bd5a-5723c7770180" providerId="AD" clId="Web-{3C6A3EAC-1B61-8E71-90AC-EC80223FD6CF}" dt="2024-04-18T17:35:22.677" v="81"/>
        <pc:sldMkLst>
          <pc:docMk/>
          <pc:sldMk cId="109857222" sldId="256"/>
        </pc:sldMkLst>
      </pc:sldChg>
      <pc:sldChg chg="modSp">
        <pc:chgData name="Meholic, Olivia T." userId="S::meholico@my.erau.edu::d1ec1d82-c4f8-4b36-bd5a-5723c7770180" providerId="AD" clId="Web-{3C6A3EAC-1B61-8E71-90AC-EC80223FD6CF}" dt="2024-04-18T17:24:37.088" v="38" actId="14100"/>
        <pc:sldMkLst>
          <pc:docMk/>
          <pc:sldMk cId="2807416367" sldId="257"/>
        </pc:sldMkLst>
        <pc:spChg chg="mod">
          <ac:chgData name="Meholic, Olivia T." userId="S::meholico@my.erau.edu::d1ec1d82-c4f8-4b36-bd5a-5723c7770180" providerId="AD" clId="Web-{3C6A3EAC-1B61-8E71-90AC-EC80223FD6CF}" dt="2024-04-18T17:24:01.118" v="33" actId="20577"/>
          <ac:spMkLst>
            <pc:docMk/>
            <pc:sldMk cId="2807416367" sldId="257"/>
            <ac:spMk id="4" creationId="{7E72EE53-3454-DEAF-1A3A-C63BF59330B5}"/>
          </ac:spMkLst>
        </pc:spChg>
        <pc:cxnChg chg="mod">
          <ac:chgData name="Meholic, Olivia T." userId="S::meholico@my.erau.edu::d1ec1d82-c4f8-4b36-bd5a-5723c7770180" providerId="AD" clId="Web-{3C6A3EAC-1B61-8E71-90AC-EC80223FD6CF}" dt="2024-04-18T17:24:24.634" v="36" actId="14100"/>
          <ac:cxnSpMkLst>
            <pc:docMk/>
            <pc:sldMk cId="2807416367" sldId="257"/>
            <ac:cxnSpMk id="6" creationId="{1181275E-2EA9-C9E2-2BE6-C4A777226683}"/>
          </ac:cxnSpMkLst>
        </pc:cxnChg>
        <pc:cxnChg chg="mod">
          <ac:chgData name="Meholic, Olivia T." userId="S::meholico@my.erau.edu::d1ec1d82-c4f8-4b36-bd5a-5723c7770180" providerId="AD" clId="Web-{3C6A3EAC-1B61-8E71-90AC-EC80223FD6CF}" dt="2024-04-18T17:24:37.088" v="38" actId="14100"/>
          <ac:cxnSpMkLst>
            <pc:docMk/>
            <pc:sldMk cId="2807416367" sldId="257"/>
            <ac:cxnSpMk id="7" creationId="{CFD228B1-2567-C6BA-7180-66092E746EF0}"/>
          </ac:cxnSpMkLst>
        </pc:cxnChg>
      </pc:sldChg>
      <pc:sldChg chg="modSp">
        <pc:chgData name="Meholic, Olivia T." userId="S::meholico@my.erau.edu::d1ec1d82-c4f8-4b36-bd5a-5723c7770180" providerId="AD" clId="Web-{3C6A3EAC-1B61-8E71-90AC-EC80223FD6CF}" dt="2024-04-18T17:23:52.962" v="31" actId="20577"/>
        <pc:sldMkLst>
          <pc:docMk/>
          <pc:sldMk cId="3158992392" sldId="258"/>
        </pc:sldMkLst>
        <pc:spChg chg="mod">
          <ac:chgData name="Meholic, Olivia T." userId="S::meholico@my.erau.edu::d1ec1d82-c4f8-4b36-bd5a-5723c7770180" providerId="AD" clId="Web-{3C6A3EAC-1B61-8E71-90AC-EC80223FD6CF}" dt="2024-04-18T17:23:52.962" v="31" actId="20577"/>
          <ac:spMkLst>
            <pc:docMk/>
            <pc:sldMk cId="3158992392" sldId="258"/>
            <ac:spMk id="4" creationId="{7E72EE53-3454-DEAF-1A3A-C63BF59330B5}"/>
          </ac:spMkLst>
        </pc:spChg>
      </pc:sldChg>
      <pc:sldChg chg="modSp">
        <pc:chgData name="Meholic, Olivia T." userId="S::meholico@my.erau.edu::d1ec1d82-c4f8-4b36-bd5a-5723c7770180" providerId="AD" clId="Web-{3C6A3EAC-1B61-8E71-90AC-EC80223FD6CF}" dt="2024-04-18T17:23:45.587" v="29" actId="20577"/>
        <pc:sldMkLst>
          <pc:docMk/>
          <pc:sldMk cId="2407344062" sldId="259"/>
        </pc:sldMkLst>
        <pc:spChg chg="mod">
          <ac:chgData name="Meholic, Olivia T." userId="S::meholico@my.erau.edu::d1ec1d82-c4f8-4b36-bd5a-5723c7770180" providerId="AD" clId="Web-{3C6A3EAC-1B61-8E71-90AC-EC80223FD6CF}" dt="2024-04-18T17:23:45.587" v="29" actId="20577"/>
          <ac:spMkLst>
            <pc:docMk/>
            <pc:sldMk cId="2407344062" sldId="259"/>
            <ac:spMk id="4" creationId="{DFAD33B1-CEC2-1108-F792-DA78FB8FB76C}"/>
          </ac:spMkLst>
        </pc:spChg>
      </pc:sldChg>
      <pc:sldChg chg="modSp modNotes">
        <pc:chgData name="Meholic, Olivia T." userId="S::meholico@my.erau.edu::d1ec1d82-c4f8-4b36-bd5a-5723c7770180" providerId="AD" clId="Web-{3C6A3EAC-1B61-8E71-90AC-EC80223FD6CF}" dt="2024-04-18T17:30:58.485" v="69"/>
        <pc:sldMkLst>
          <pc:docMk/>
          <pc:sldMk cId="3483221318" sldId="260"/>
        </pc:sldMkLst>
        <pc:spChg chg="mod">
          <ac:chgData name="Meholic, Olivia T." userId="S::meholico@my.erau.edu::d1ec1d82-c4f8-4b36-bd5a-5723c7770180" providerId="AD" clId="Web-{3C6A3EAC-1B61-8E71-90AC-EC80223FD6CF}" dt="2024-04-18T17:21:50.163" v="4" actId="20577"/>
          <ac:spMkLst>
            <pc:docMk/>
            <pc:sldMk cId="3483221318" sldId="260"/>
            <ac:spMk id="4" creationId="{91FDE03D-5D41-AA72-7A51-44DF0984E29A}"/>
          </ac:spMkLst>
        </pc:spChg>
      </pc:sldChg>
      <pc:sldChg chg="modSp ord modNotes">
        <pc:chgData name="Meholic, Olivia T." userId="S::meholico@my.erau.edu::d1ec1d82-c4f8-4b36-bd5a-5723c7770180" providerId="AD" clId="Web-{3C6A3EAC-1B61-8E71-90AC-EC80223FD6CF}" dt="2024-04-18T18:02:21.363" v="188"/>
        <pc:sldMkLst>
          <pc:docMk/>
          <pc:sldMk cId="2225144925" sldId="261"/>
        </pc:sldMkLst>
        <pc:spChg chg="mod">
          <ac:chgData name="Meholic, Olivia T." userId="S::meholico@my.erau.edu::d1ec1d82-c4f8-4b36-bd5a-5723c7770180" providerId="AD" clId="Web-{3C6A3EAC-1B61-8E71-90AC-EC80223FD6CF}" dt="2024-04-18T17:22:30.195" v="14" actId="20577"/>
          <ac:spMkLst>
            <pc:docMk/>
            <pc:sldMk cId="2225144925" sldId="261"/>
            <ac:spMk id="4" creationId="{66592724-6F08-C692-456C-B83629B3BA93}"/>
          </ac:spMkLst>
        </pc:spChg>
      </pc:sldChg>
      <pc:sldChg chg="modSp modNotes">
        <pc:chgData name="Meholic, Olivia T." userId="S::meholico@my.erau.edu::d1ec1d82-c4f8-4b36-bd5a-5723c7770180" providerId="AD" clId="Web-{3C6A3EAC-1B61-8E71-90AC-EC80223FD6CF}" dt="2024-04-18T17:30:54.110" v="64"/>
        <pc:sldMkLst>
          <pc:docMk/>
          <pc:sldMk cId="4079520360" sldId="262"/>
        </pc:sldMkLst>
        <pc:spChg chg="mod">
          <ac:chgData name="Meholic, Olivia T." userId="S::meholico@my.erau.edu::d1ec1d82-c4f8-4b36-bd5a-5723c7770180" providerId="AD" clId="Web-{3C6A3EAC-1B61-8E71-90AC-EC80223FD6CF}" dt="2024-04-18T17:22:19.054" v="12" actId="1076"/>
          <ac:spMkLst>
            <pc:docMk/>
            <pc:sldMk cId="4079520360" sldId="262"/>
            <ac:spMk id="4" creationId="{5A1ABF9B-C053-93D3-4937-81124C579242}"/>
          </ac:spMkLst>
        </pc:spChg>
      </pc:sldChg>
      <pc:sldChg chg="modSp modNotes">
        <pc:chgData name="Meholic, Olivia T." userId="S::meholico@my.erau.edu::d1ec1d82-c4f8-4b36-bd5a-5723c7770180" providerId="AD" clId="Web-{3C6A3EAC-1B61-8E71-90AC-EC80223FD6CF}" dt="2024-04-18T19:05:11.884" v="302" actId="20577"/>
        <pc:sldMkLst>
          <pc:docMk/>
          <pc:sldMk cId="2467045303" sldId="263"/>
        </pc:sldMkLst>
        <pc:spChg chg="mod">
          <ac:chgData name="Meholic, Olivia T." userId="S::meholico@my.erau.edu::d1ec1d82-c4f8-4b36-bd5a-5723c7770180" providerId="AD" clId="Web-{3C6A3EAC-1B61-8E71-90AC-EC80223FD6CF}" dt="2024-04-18T17:25:05.401" v="43" actId="20577"/>
          <ac:spMkLst>
            <pc:docMk/>
            <pc:sldMk cId="2467045303" sldId="263"/>
            <ac:spMk id="2" creationId="{2AB371F8-478D-95D2-209E-5D4460697301}"/>
          </ac:spMkLst>
        </pc:spChg>
        <pc:graphicFrameChg chg="modGraphic">
          <ac:chgData name="Meholic, Olivia T." userId="S::meholico@my.erau.edu::d1ec1d82-c4f8-4b36-bd5a-5723c7770180" providerId="AD" clId="Web-{3C6A3EAC-1B61-8E71-90AC-EC80223FD6CF}" dt="2024-04-18T19:05:11.884" v="302" actId="20577"/>
          <ac:graphicFrameMkLst>
            <pc:docMk/>
            <pc:sldMk cId="2467045303" sldId="263"/>
            <ac:graphicFrameMk id="7" creationId="{E87A3866-47BD-0F1E-9586-D97DC5EC8DF2}"/>
          </ac:graphicFrameMkLst>
        </pc:graphicFrameChg>
      </pc:sldChg>
      <pc:sldChg chg="addSp delSp modSp mod ord setBg modNotes">
        <pc:chgData name="Meholic, Olivia T." userId="S::meholico@my.erau.edu::d1ec1d82-c4f8-4b36-bd5a-5723c7770180" providerId="AD" clId="Web-{3C6A3EAC-1B61-8E71-90AC-EC80223FD6CF}" dt="2024-04-18T18:00:55.986" v="186"/>
        <pc:sldMkLst>
          <pc:docMk/>
          <pc:sldMk cId="2884867854" sldId="265"/>
        </pc:sldMkLst>
        <pc:spChg chg="mod">
          <ac:chgData name="Meholic, Olivia T." userId="S::meholico@my.erau.edu::d1ec1d82-c4f8-4b36-bd5a-5723c7770180" providerId="AD" clId="Web-{3C6A3EAC-1B61-8E71-90AC-EC80223FD6CF}" dt="2024-04-18T17:41:56.091" v="94" actId="20577"/>
          <ac:spMkLst>
            <pc:docMk/>
            <pc:sldMk cId="2884867854" sldId="265"/>
            <ac:spMk id="2" creationId="{C4822126-7D30-9FC3-574A-CE8929785E32}"/>
          </ac:spMkLst>
        </pc:spChg>
        <pc:spChg chg="del">
          <ac:chgData name="Meholic, Olivia T." userId="S::meholico@my.erau.edu::d1ec1d82-c4f8-4b36-bd5a-5723c7770180" providerId="AD" clId="Web-{3C6A3EAC-1B61-8E71-90AC-EC80223FD6CF}" dt="2024-04-18T17:40:19.151" v="91"/>
          <ac:spMkLst>
            <pc:docMk/>
            <pc:sldMk cId="2884867854" sldId="265"/>
            <ac:spMk id="3" creationId="{D66AF96B-1432-5A40-46E9-5EE7FBC3C382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9" creationId="{BACC6370-2D7E-4714-9D71-7542949D7D5D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11" creationId="{F68B3F68-107C-434F-AA38-110D5EA91B85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13" creationId="{AAD0DBB9-1A4B-4391-81D4-CB19F9AB918A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15" creationId="{063BBA22-50EA-4C4D-BE05-F1CE4E63AA56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20" creationId="{AE2B703B-46F9-481A-A605-82E2A828C4FA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1:47.653" v="92"/>
          <ac:spMkLst>
            <pc:docMk/>
            <pc:sldMk cId="2884867854" sldId="265"/>
            <ac:spMk id="22" creationId="{F13BE4D7-0C3D-4906-B230-A1C5B4665CCF}"/>
          </ac:spMkLst>
        </pc:spChg>
        <pc:graphicFrameChg chg="add mod modGraphic">
          <ac:chgData name="Meholic, Olivia T." userId="S::meholico@my.erau.edu::d1ec1d82-c4f8-4b36-bd5a-5723c7770180" providerId="AD" clId="Web-{3C6A3EAC-1B61-8E71-90AC-EC80223FD6CF}" dt="2024-04-18T17:41:47.653" v="92"/>
          <ac:graphicFrameMkLst>
            <pc:docMk/>
            <pc:sldMk cId="2884867854" sldId="265"/>
            <ac:graphicFrameMk id="5" creationId="{AA9698C7-37D5-9DEC-F911-1C8D12CD6D77}"/>
          </ac:graphicFrameMkLst>
        </pc:graphicFrameChg>
      </pc:sldChg>
      <pc:sldChg chg="addSp delSp modSp modNotes">
        <pc:chgData name="Meholic, Olivia T." userId="S::meholico@my.erau.edu::d1ec1d82-c4f8-4b36-bd5a-5723c7770180" providerId="AD" clId="Web-{3C6A3EAC-1B61-8E71-90AC-EC80223FD6CF}" dt="2024-04-18T19:12:39.267" v="305" actId="20577"/>
        <pc:sldMkLst>
          <pc:docMk/>
          <pc:sldMk cId="2352993961" sldId="267"/>
        </pc:sldMkLst>
        <pc:spChg chg="mod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2" creationId="{C4822126-7D30-9FC3-574A-CE8929785E32}"/>
          </ac:spMkLst>
        </pc:spChg>
        <pc:spChg chg="mod">
          <ac:chgData name="Meholic, Olivia T." userId="S::meholico@my.erau.edu::d1ec1d82-c4f8-4b36-bd5a-5723c7770180" providerId="AD" clId="Web-{3C6A3EAC-1B61-8E71-90AC-EC80223FD6CF}" dt="2024-04-18T19:12:39.267" v="305" actId="20577"/>
          <ac:spMkLst>
            <pc:docMk/>
            <pc:sldMk cId="2352993961" sldId="267"/>
            <ac:spMk id="3" creationId="{D66AF96B-1432-5A40-46E9-5EE7FBC3C382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18" creationId="{169CC832-2974-4E8D-90ED-3E2941BA7336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20" creationId="{55222F96-971A-4F90-B841-6BAB416C7AC1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21" creationId="{DBC6133C-0615-4CE4-9132-37E609A9BDFA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22" creationId="{08980754-6F4B-43C9-B9BE-127B6BED6586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2"/>
          <ac:spMkLst>
            <pc:docMk/>
            <pc:sldMk cId="2352993961" sldId="267"/>
            <ac:spMk id="25" creationId="{907EF6B7-1338-4443-8C46-6A318D952DFD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2"/>
          <ac:spMkLst>
            <pc:docMk/>
            <pc:sldMk cId="2352993961" sldId="267"/>
            <ac:spMk id="26" creationId="{DAAE4CDD-124C-4DCF-9584-B6033B545DD5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8:18:20.364" v="272"/>
          <ac:spMkLst>
            <pc:docMk/>
            <pc:sldMk cId="2352993961" sldId="267"/>
            <ac:spMk id="28" creationId="{081E4A58-353D-44AE-B2FC-2A74E2E400F7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32" creationId="{3AD318CC-E2A8-4E27-9548-A047A78999B1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18:20.364" v="273"/>
          <ac:spMkLst>
            <pc:docMk/>
            <pc:sldMk cId="2352993961" sldId="267"/>
            <ac:spMk id="37" creationId="{2C1BBA94-3F40-40AA-8BB9-E69E25E537C1}"/>
          </ac:spMkLst>
        </pc:spChg>
        <pc:grpChg chg="add">
          <ac:chgData name="Meholic, Olivia T." userId="S::meholico@my.erau.edu::d1ec1d82-c4f8-4b36-bd5a-5723c7770180" providerId="AD" clId="Web-{3C6A3EAC-1B61-8E71-90AC-EC80223FD6CF}" dt="2024-04-18T18:18:20.364" v="273"/>
          <ac:grpSpMkLst>
            <pc:docMk/>
            <pc:sldMk cId="2352993961" sldId="267"/>
            <ac:grpSpMk id="34" creationId="{B14B560F-9DD7-4302-A60B-EBD3EF59B073}"/>
          </ac:grpSpMkLst>
        </pc:grpChg>
      </pc:sldChg>
      <pc:sldChg chg="addSp delSp modSp mod setBg modNotes">
        <pc:chgData name="Meholic, Olivia T." userId="S::meholico@my.erau.edu::d1ec1d82-c4f8-4b36-bd5a-5723c7770180" providerId="AD" clId="Web-{3C6A3EAC-1B61-8E71-90AC-EC80223FD6CF}" dt="2024-04-18T18:19:25.225" v="284"/>
        <pc:sldMkLst>
          <pc:docMk/>
          <pc:sldMk cId="2475956054" sldId="268"/>
        </pc:sldMkLst>
        <pc:spChg chg="mod">
          <ac:chgData name="Meholic, Olivia T." userId="S::meholico@my.erau.edu::d1ec1d82-c4f8-4b36-bd5a-5723c7770180" providerId="AD" clId="Web-{3C6A3EAC-1B61-8E71-90AC-EC80223FD6CF}" dt="2024-04-18T18:08:17.994" v="256" actId="1076"/>
          <ac:spMkLst>
            <pc:docMk/>
            <pc:sldMk cId="2475956054" sldId="268"/>
            <ac:spMk id="2" creationId="{C4822126-7D30-9FC3-574A-CE8929785E32}"/>
          </ac:spMkLst>
        </pc:spChg>
        <pc:spChg chg="del">
          <ac:chgData name="Meholic, Olivia T." userId="S::meholico@my.erau.edu::d1ec1d82-c4f8-4b36-bd5a-5723c7770180" providerId="AD" clId="Web-{3C6A3EAC-1B61-8E71-90AC-EC80223FD6CF}" dt="2024-04-18T18:06:15.679" v="210"/>
          <ac:spMkLst>
            <pc:docMk/>
            <pc:sldMk cId="2475956054" sldId="268"/>
            <ac:spMk id="3" creationId="{D66AF96B-1432-5A40-46E9-5EE7FBC3C382}"/>
          </ac:spMkLst>
        </pc:spChg>
        <pc:spChg chg="add mod">
          <ac:chgData name="Meholic, Olivia T." userId="S::meholico@my.erau.edu::d1ec1d82-c4f8-4b36-bd5a-5723c7770180" providerId="AD" clId="Web-{3C6A3EAC-1B61-8E71-90AC-EC80223FD6CF}" dt="2024-04-18T18:08:11.635" v="255" actId="1076"/>
          <ac:spMkLst>
            <pc:docMk/>
            <pc:sldMk cId="2475956054" sldId="268"/>
            <ac:spMk id="4" creationId="{7AD402B7-0A0D-2A68-8182-A6A3428C5650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7" creationId="{D278ADA9-6383-4BDD-80D2-8899A402687B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9" creationId="{484B7147-B0F6-40ED-B5A2-FF72BC8198B6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11" creationId="{B36D2DE0-0628-4A9A-A59D-7BA8B5EB3022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13" creationId="{48E405C9-94BE-41DA-928C-DEC9A8550E9F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15" creationId="{D2091A72-D5BB-42AC-8FD3-F7747D90861E}"/>
          </ac:spMkLst>
        </pc:spChg>
        <pc:spChg chg="add">
          <ac:chgData name="Meholic, Olivia T." userId="S::meholico@my.erau.edu::d1ec1d82-c4f8-4b36-bd5a-5723c7770180" providerId="AD" clId="Web-{3C6A3EAC-1B61-8E71-90AC-EC80223FD6CF}" dt="2024-04-18T18:06:38.320" v="224"/>
          <ac:spMkLst>
            <pc:docMk/>
            <pc:sldMk cId="2475956054" sldId="268"/>
            <ac:spMk id="17" creationId="{6ED12BFC-A737-46AF-8411-481112D54B0C}"/>
          </ac:spMkLst>
        </pc:spChg>
      </pc:sldChg>
      <pc:sldChg chg="modNotes">
        <pc:chgData name="Meholic, Olivia T." userId="S::meholico@my.erau.edu::d1ec1d82-c4f8-4b36-bd5a-5723c7770180" providerId="AD" clId="Web-{3C6A3EAC-1B61-8E71-90AC-EC80223FD6CF}" dt="2024-04-18T18:17:15.176" v="266"/>
        <pc:sldMkLst>
          <pc:docMk/>
          <pc:sldMk cId="1572094549" sldId="270"/>
        </pc:sldMkLst>
      </pc:sldChg>
      <pc:sldChg chg="modSp modNotes">
        <pc:chgData name="Meholic, Olivia T." userId="S::meholico@my.erau.edu::d1ec1d82-c4f8-4b36-bd5a-5723c7770180" providerId="AD" clId="Web-{3C6A3EAC-1B61-8E71-90AC-EC80223FD6CF}" dt="2024-04-18T18:17:09.629" v="259"/>
        <pc:sldMkLst>
          <pc:docMk/>
          <pc:sldMk cId="2186200375" sldId="271"/>
        </pc:sldMkLst>
        <pc:spChg chg="mod">
          <ac:chgData name="Meholic, Olivia T." userId="S::meholico@my.erau.edu::d1ec1d82-c4f8-4b36-bd5a-5723c7770180" providerId="AD" clId="Web-{3C6A3EAC-1B61-8E71-90AC-EC80223FD6CF}" dt="2024-04-18T17:23:35.665" v="27" actId="1076"/>
          <ac:spMkLst>
            <pc:docMk/>
            <pc:sldMk cId="2186200375" sldId="271"/>
            <ac:spMk id="4" creationId="{DFAD33B1-CEC2-1108-F792-DA78FB8FB76C}"/>
          </ac:spMkLst>
        </pc:spChg>
      </pc:sldChg>
      <pc:sldChg chg="addSp delSp modSp mod setBg modNotes">
        <pc:chgData name="Meholic, Olivia T." userId="S::meholico@my.erau.edu::d1ec1d82-c4f8-4b36-bd5a-5723c7770180" providerId="AD" clId="Web-{3C6A3EAC-1B61-8E71-90AC-EC80223FD6CF}" dt="2024-04-18T17:45:17.954" v="127" actId="20577"/>
        <pc:sldMkLst>
          <pc:docMk/>
          <pc:sldMk cId="420185308" sldId="272"/>
        </pc:sldMkLst>
        <pc:spChg chg="mod">
          <ac:chgData name="Meholic, Olivia T." userId="S::meholico@my.erau.edu::d1ec1d82-c4f8-4b36-bd5a-5723c7770180" providerId="AD" clId="Web-{3C6A3EAC-1B61-8E71-90AC-EC80223FD6CF}" dt="2024-04-18T17:23:01.273" v="21" actId="20577"/>
          <ac:spMkLst>
            <pc:docMk/>
            <pc:sldMk cId="420185308" sldId="272"/>
            <ac:spMk id="2" creationId="{918602E0-EC8D-DDBF-BB84-D8B43724D5F0}"/>
          </ac:spMkLst>
        </pc:spChg>
        <pc:spChg chg="del">
          <ac:chgData name="Meholic, Olivia T." userId="S::meholico@my.erau.edu::d1ec1d82-c4f8-4b36-bd5a-5723c7770180" providerId="AD" clId="Web-{3C6A3EAC-1B61-8E71-90AC-EC80223FD6CF}" dt="2024-04-18T17:20:58.349" v="0"/>
          <ac:spMkLst>
            <pc:docMk/>
            <pc:sldMk cId="420185308" sldId="272"/>
            <ac:spMk id="3" creationId="{C1BB2D59-E9EC-C46F-F0CE-609426C72B59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20:58.349" v="0"/>
          <ac:spMkLst>
            <pc:docMk/>
            <pc:sldMk cId="420185308" sldId="272"/>
            <ac:spMk id="9" creationId="{AE2B703B-46F9-481A-A605-82E2A828C4FA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20:58.349" v="0"/>
          <ac:spMkLst>
            <pc:docMk/>
            <pc:sldMk cId="420185308" sldId="272"/>
            <ac:spMk id="11" creationId="{F13BE4D7-0C3D-4906-B230-A1C5B4665CCF}"/>
          </ac:spMkLst>
        </pc:spChg>
        <pc:graphicFrameChg chg="add modGraphic">
          <ac:chgData name="Meholic, Olivia T." userId="S::meholico@my.erau.edu::d1ec1d82-c4f8-4b36-bd5a-5723c7770180" providerId="AD" clId="Web-{3C6A3EAC-1B61-8E71-90AC-EC80223FD6CF}" dt="2024-04-18T17:45:17.954" v="127" actId="20577"/>
          <ac:graphicFrameMkLst>
            <pc:docMk/>
            <pc:sldMk cId="420185308" sldId="272"/>
            <ac:graphicFrameMk id="5" creationId="{1D758CC9-730A-B90B-74D3-216774917447}"/>
          </ac:graphicFrameMkLst>
        </pc:graphicFrameChg>
      </pc:sldChg>
      <pc:sldChg chg="delSp modSp del">
        <pc:chgData name="Meholic, Olivia T." userId="S::meholico@my.erau.edu::d1ec1d82-c4f8-4b36-bd5a-5723c7770180" providerId="AD" clId="Web-{3C6A3EAC-1B61-8E71-90AC-EC80223FD6CF}" dt="2024-04-18T17:48:01.285" v="143"/>
        <pc:sldMkLst>
          <pc:docMk/>
          <pc:sldMk cId="3692391177" sldId="273"/>
        </pc:sldMkLst>
        <pc:spChg chg="mod">
          <ac:chgData name="Meholic, Olivia T." userId="S::meholico@my.erau.edu::d1ec1d82-c4f8-4b36-bd5a-5723c7770180" providerId="AD" clId="Web-{3C6A3EAC-1B61-8E71-90AC-EC80223FD6CF}" dt="2024-04-18T17:47:56.050" v="141" actId="20577"/>
          <ac:spMkLst>
            <pc:docMk/>
            <pc:sldMk cId="3692391177" sldId="273"/>
            <ac:spMk id="3" creationId="{082BBF5A-B14E-01FF-A016-E041181B70B4}"/>
          </ac:spMkLst>
        </pc:spChg>
        <pc:spChg chg="del">
          <ac:chgData name="Meholic, Olivia T." userId="S::meholico@my.erau.edu::d1ec1d82-c4f8-4b36-bd5a-5723c7770180" providerId="AD" clId="Web-{3C6A3EAC-1B61-8E71-90AC-EC80223FD6CF}" dt="2024-04-18T17:47:58.925" v="142"/>
          <ac:spMkLst>
            <pc:docMk/>
            <pc:sldMk cId="3692391177" sldId="273"/>
            <ac:spMk id="4" creationId="{B10BB131-AC8E-4A8E-A5D1-36260F720C3B}"/>
          </ac:spMkLst>
        </pc:spChg>
      </pc:sldChg>
      <pc:sldChg chg="del">
        <pc:chgData name="Meholic, Olivia T." userId="S::meholico@my.erau.edu::d1ec1d82-c4f8-4b36-bd5a-5723c7770180" providerId="AD" clId="Web-{3C6A3EAC-1B61-8E71-90AC-EC80223FD6CF}" dt="2024-04-18T17:47:29.706" v="140"/>
        <pc:sldMkLst>
          <pc:docMk/>
          <pc:sldMk cId="1817178418" sldId="274"/>
        </pc:sldMkLst>
      </pc:sldChg>
      <pc:sldChg chg="addSp delSp modSp ord modNotes">
        <pc:chgData name="Meholic, Olivia T." userId="S::meholico@my.erau.edu::d1ec1d82-c4f8-4b36-bd5a-5723c7770180" providerId="AD" clId="Web-{3C6A3EAC-1B61-8E71-90AC-EC80223FD6CF}" dt="2024-04-18T18:18:02.208" v="270"/>
        <pc:sldMkLst>
          <pc:docMk/>
          <pc:sldMk cId="3782832631" sldId="275"/>
        </pc:sldMkLst>
        <pc:spChg chg="mod">
          <ac:chgData name="Meholic, Olivia T." userId="S::meholico@my.erau.edu::d1ec1d82-c4f8-4b36-bd5a-5723c7770180" providerId="AD" clId="Web-{3C6A3EAC-1B61-8E71-90AC-EC80223FD6CF}" dt="2024-04-18T17:54:29.276" v="177"/>
          <ac:spMkLst>
            <pc:docMk/>
            <pc:sldMk cId="3782832631" sldId="275"/>
            <ac:spMk id="2" creationId="{C75F98B0-20A1-C6BD-5672-4944019FF5ED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44.619" v="86"/>
          <ac:spMkLst>
            <pc:docMk/>
            <pc:sldMk cId="3782832631" sldId="275"/>
            <ac:spMk id="3" creationId="{EABDDB96-DE56-5F7A-A392-39282F0EEC05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8" creationId="{1C799903-48D5-4A31-A1A2-541072D9771E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24.103" v="83"/>
          <ac:spMkLst>
            <pc:docMk/>
            <pc:sldMk cId="3782832631" sldId="275"/>
            <ac:spMk id="9" creationId="{BACC6370-2D7E-4714-9D71-7542949D7D5D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44.604" v="85"/>
          <ac:spMkLst>
            <pc:docMk/>
            <pc:sldMk cId="3782832631" sldId="275"/>
            <ac:spMk id="10" creationId="{B50AB553-2A96-4A92-96F2-93548E096954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24.103" v="83"/>
          <ac:spMkLst>
            <pc:docMk/>
            <pc:sldMk cId="3782832631" sldId="275"/>
            <ac:spMk id="11" creationId="{F68B3F68-107C-434F-AA38-110D5EA91B85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12" creationId="{E1B96AD6-92A9-4273-A62B-96A1C3E0BA95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24.103" v="83"/>
          <ac:spMkLst>
            <pc:docMk/>
            <pc:sldMk cId="3782832631" sldId="275"/>
            <ac:spMk id="13" creationId="{AAD0DBB9-1A4B-4391-81D4-CB19F9AB918A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14" creationId="{463EEC44-1BA3-44ED-81FC-A644B04B2A44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39:24.103" v="83"/>
          <ac:spMkLst>
            <pc:docMk/>
            <pc:sldMk cId="3782832631" sldId="275"/>
            <ac:spMk id="15" creationId="{063BBA22-50EA-4C4D-BE05-F1CE4E63AA56}"/>
          </ac:spMkLst>
        </pc:spChg>
        <pc:spChg chg="add del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19" creationId="{8EFFF109-FC58-4FD3-BE05-9775A1310F55}"/>
          </ac:spMkLst>
        </pc:spChg>
        <pc:spChg chg="add mod">
          <ac:chgData name="Meholic, Olivia T." userId="S::meholico@my.erau.edu::d1ec1d82-c4f8-4b36-bd5a-5723c7770180" providerId="AD" clId="Web-{3C6A3EAC-1B61-8E71-90AC-EC80223FD6CF}" dt="2024-04-18T17:53:51.072" v="167" actId="1076"/>
          <ac:spMkLst>
            <pc:docMk/>
            <pc:sldMk cId="3782832631" sldId="275"/>
            <ac:spMk id="20" creationId="{EABDDB96-DE56-5F7A-A392-39282F0EEC05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25" creationId="{907EF6B7-1338-4443-8C46-6A318D952DFD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27" creationId="{DAAE4CDD-124C-4DCF-9584-B6033B545DD5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53:39.010" v="166"/>
          <ac:spMkLst>
            <pc:docMk/>
            <pc:sldMk cId="3782832631" sldId="275"/>
            <ac:spMk id="29" creationId="{081E4A58-353D-44AE-B2FC-2A74E2E400F7}"/>
          </ac:spMkLst>
        </pc:spChg>
        <pc:graphicFrameChg chg="add del">
          <ac:chgData name="Meholic, Olivia T." userId="S::meholico@my.erau.edu::d1ec1d82-c4f8-4b36-bd5a-5723c7770180" providerId="AD" clId="Web-{3C6A3EAC-1B61-8E71-90AC-EC80223FD6CF}" dt="2024-04-18T17:39:24.103" v="83"/>
          <ac:graphicFrameMkLst>
            <pc:docMk/>
            <pc:sldMk cId="3782832631" sldId="275"/>
            <ac:graphicFrameMk id="5" creationId="{CC4B20A7-D4DF-951D-5F5D-EB716630EC2E}"/>
          </ac:graphicFrameMkLst>
        </pc:graphicFrameChg>
        <pc:graphicFrameChg chg="add del">
          <ac:chgData name="Meholic, Olivia T." userId="S::meholico@my.erau.edu::d1ec1d82-c4f8-4b36-bd5a-5723c7770180" providerId="AD" clId="Web-{3C6A3EAC-1B61-8E71-90AC-EC80223FD6CF}" dt="2024-04-18T17:39:44.604" v="85"/>
          <ac:graphicFrameMkLst>
            <pc:docMk/>
            <pc:sldMk cId="3782832631" sldId="275"/>
            <ac:graphicFrameMk id="17" creationId="{70E70EF5-8389-BAC4-5074-D3C9C74B170F}"/>
          </ac:graphicFrameMkLst>
        </pc:graphicFrameChg>
        <pc:picChg chg="add del">
          <ac:chgData name="Meholic, Olivia T." userId="S::meholico@my.erau.edu::d1ec1d82-c4f8-4b36-bd5a-5723c7770180" providerId="AD" clId="Web-{3C6A3EAC-1B61-8E71-90AC-EC80223FD6CF}" dt="2024-04-18T17:39:44.604" v="85"/>
          <ac:picMkLst>
            <pc:docMk/>
            <pc:sldMk cId="3782832631" sldId="275"/>
            <ac:picMk id="6" creationId="{930DA6F6-D6C8-A58B-2647-8C0D285644D9}"/>
          </ac:picMkLst>
        </pc:picChg>
      </pc:sldChg>
      <pc:sldChg chg="addSp modSp ord modNotes">
        <pc:chgData name="Meholic, Olivia T." userId="S::meholico@my.erau.edu::d1ec1d82-c4f8-4b36-bd5a-5723c7770180" providerId="AD" clId="Web-{3C6A3EAC-1B61-8E71-90AC-EC80223FD6CF}" dt="2024-04-18T18:03:04.067" v="191"/>
        <pc:sldMkLst>
          <pc:docMk/>
          <pc:sldMk cId="2504035854" sldId="276"/>
        </pc:sldMkLst>
        <pc:spChg chg="mod">
          <ac:chgData name="Meholic, Olivia T." userId="S::meholico@my.erau.edu::d1ec1d82-c4f8-4b36-bd5a-5723c7770180" providerId="AD" clId="Web-{3C6A3EAC-1B61-8E71-90AC-EC80223FD6CF}" dt="2024-04-18T17:46:59.424" v="139" actId="1076"/>
          <ac:spMkLst>
            <pc:docMk/>
            <pc:sldMk cId="2504035854" sldId="276"/>
            <ac:spMk id="2" creationId="{2D068BF3-8BC0-6A82-DC3F-F1C797133DB8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6:49.377" v="137"/>
          <ac:spMkLst>
            <pc:docMk/>
            <pc:sldMk cId="2504035854" sldId="276"/>
            <ac:spMk id="10" creationId="{9D8233B0-41B5-4D9A-AEEC-13DB66A8C9B5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6:49.377" v="137"/>
          <ac:spMkLst>
            <pc:docMk/>
            <pc:sldMk cId="2504035854" sldId="276"/>
            <ac:spMk id="16" creationId="{E659831F-0D9A-4C63-9EBB-8435B85A440F}"/>
          </ac:spMkLst>
        </pc:spChg>
        <pc:grpChg chg="add">
          <ac:chgData name="Meholic, Olivia T." userId="S::meholico@my.erau.edu::d1ec1d82-c4f8-4b36-bd5a-5723c7770180" providerId="AD" clId="Web-{3C6A3EAC-1B61-8E71-90AC-EC80223FD6CF}" dt="2024-04-18T17:46:49.377" v="137"/>
          <ac:grpSpMkLst>
            <pc:docMk/>
            <pc:sldMk cId="2504035854" sldId="276"/>
            <ac:grpSpMk id="12" creationId="{28FAF094-D087-493F-8DF9-A486C2D6BBAA}"/>
          </ac:grpSpMkLst>
        </pc:grpChg>
        <pc:graphicFrameChg chg="mod modGraphic">
          <ac:chgData name="Meholic, Olivia T." userId="S::meholico@my.erau.edu::d1ec1d82-c4f8-4b36-bd5a-5723c7770180" providerId="AD" clId="Web-{3C6A3EAC-1B61-8E71-90AC-EC80223FD6CF}" dt="2024-04-18T17:46:49.377" v="137"/>
          <ac:graphicFrameMkLst>
            <pc:docMk/>
            <pc:sldMk cId="2504035854" sldId="276"/>
            <ac:graphicFrameMk id="5" creationId="{5C5EEF89-6650-D976-24B5-9120CE0A2687}"/>
          </ac:graphicFrameMkLst>
        </pc:graphicFrameChg>
      </pc:sldChg>
      <pc:sldChg chg="modSp ord modNotes">
        <pc:chgData name="Meholic, Olivia T." userId="S::meholico@my.erau.edu::d1ec1d82-c4f8-4b36-bd5a-5723c7770180" providerId="AD" clId="Web-{3C6A3EAC-1B61-8E71-90AC-EC80223FD6CF}" dt="2024-04-18T18:02:50.941" v="189"/>
        <pc:sldMkLst>
          <pc:docMk/>
          <pc:sldMk cId="1770191029" sldId="277"/>
        </pc:sldMkLst>
        <pc:spChg chg="mod">
          <ac:chgData name="Meholic, Olivia T." userId="S::meholico@my.erau.edu::d1ec1d82-c4f8-4b36-bd5a-5723c7770180" providerId="AD" clId="Web-{3C6A3EAC-1B61-8E71-90AC-EC80223FD6CF}" dt="2024-04-18T17:45:56.407" v="134" actId="1076"/>
          <ac:spMkLst>
            <pc:docMk/>
            <pc:sldMk cId="1770191029" sldId="277"/>
            <ac:spMk id="2" creationId="{EAD8550D-5FCB-AA36-5B42-381261DCF234}"/>
          </ac:spMkLst>
        </pc:spChg>
        <pc:graphicFrameChg chg="mod">
          <ac:chgData name="Meholic, Olivia T." userId="S::meholico@my.erau.edu::d1ec1d82-c4f8-4b36-bd5a-5723c7770180" providerId="AD" clId="Web-{3C6A3EAC-1B61-8E71-90AC-EC80223FD6CF}" dt="2024-04-18T17:45:45.954" v="131" actId="1076"/>
          <ac:graphicFrameMkLst>
            <pc:docMk/>
            <pc:sldMk cId="1770191029" sldId="277"/>
            <ac:graphicFrameMk id="5" creationId="{B71FF9D6-9E9F-33B6-B7FD-346C3D277819}"/>
          </ac:graphicFrameMkLst>
        </pc:graphicFrameChg>
      </pc:sldChg>
      <pc:sldChg chg="addSp modSp new mod setBg modNotes">
        <pc:chgData name="Meholic, Olivia T." userId="S::meholico@my.erau.edu::d1ec1d82-c4f8-4b36-bd5a-5723c7770180" providerId="AD" clId="Web-{3C6A3EAC-1B61-8E71-90AC-EC80223FD6CF}" dt="2024-04-18T18:19:35.444" v="287"/>
        <pc:sldMkLst>
          <pc:docMk/>
          <pc:sldMk cId="3111083828" sldId="278"/>
        </pc:sldMkLst>
        <pc:spChg chg="mod">
          <ac:chgData name="Meholic, Olivia T." userId="S::meholico@my.erau.edu::d1ec1d82-c4f8-4b36-bd5a-5723c7770180" providerId="AD" clId="Web-{3C6A3EAC-1B61-8E71-90AC-EC80223FD6CF}" dt="2024-04-18T17:49:11.223" v="165" actId="20577"/>
          <ac:spMkLst>
            <pc:docMk/>
            <pc:sldMk cId="3111083828" sldId="278"/>
            <ac:spMk id="2" creationId="{D5EF2CE9-06E5-8D2C-46D4-7AB2A17D3BF3}"/>
          </ac:spMkLst>
        </pc:spChg>
        <pc:spChg chg="mod">
          <ac:chgData name="Meholic, Olivia T." userId="S::meholico@my.erau.edu::d1ec1d82-c4f8-4b36-bd5a-5723c7770180" providerId="AD" clId="Web-{3C6A3EAC-1B61-8E71-90AC-EC80223FD6CF}" dt="2024-04-18T17:48:58.786" v="160" actId="1076"/>
          <ac:spMkLst>
            <pc:docMk/>
            <pc:sldMk cId="3111083828" sldId="278"/>
            <ac:spMk id="3" creationId="{67152E17-1C65-C645-7C5D-3E45B748E924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8:39.785" v="155"/>
          <ac:spMkLst>
            <pc:docMk/>
            <pc:sldMk cId="3111083828" sldId="278"/>
            <ac:spMk id="8" creationId="{907EF6B7-1338-4443-8C46-6A318D952DFD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8:39.785" v="155"/>
          <ac:spMkLst>
            <pc:docMk/>
            <pc:sldMk cId="3111083828" sldId="278"/>
            <ac:spMk id="10" creationId="{DAAE4CDD-124C-4DCF-9584-B6033B545DD5}"/>
          </ac:spMkLst>
        </pc:spChg>
        <pc:spChg chg="add">
          <ac:chgData name="Meholic, Olivia T." userId="S::meholico@my.erau.edu::d1ec1d82-c4f8-4b36-bd5a-5723c7770180" providerId="AD" clId="Web-{3C6A3EAC-1B61-8E71-90AC-EC80223FD6CF}" dt="2024-04-18T17:48:39.785" v="155"/>
          <ac:spMkLst>
            <pc:docMk/>
            <pc:sldMk cId="3111083828" sldId="278"/>
            <ac:spMk id="12" creationId="{081E4A58-353D-44AE-B2FC-2A74E2E400F7}"/>
          </ac:spMkLst>
        </pc:spChg>
      </pc:sldChg>
    </pc:docChg>
  </pc:docChgLst>
  <pc:docChgLst>
    <pc:chgData name="Webb, Jeremiah L." userId="S::webbj31@my.erau.edu::24442a2c-3e27-4fda-94ff-8215e54c9a66" providerId="AD" clId="Web-{AA7441EC-49B4-6EF7-62D9-F2A5167C2C02}"/>
    <pc:docChg chg="addSld modSld">
      <pc:chgData name="Webb, Jeremiah L." userId="S::webbj31@my.erau.edu::24442a2c-3e27-4fda-94ff-8215e54c9a66" providerId="AD" clId="Web-{AA7441EC-49B4-6EF7-62D9-F2A5167C2C02}" dt="2024-04-18T17:38:41.252" v="5"/>
      <pc:docMkLst>
        <pc:docMk/>
      </pc:docMkLst>
      <pc:sldChg chg="add">
        <pc:chgData name="Webb, Jeremiah L." userId="S::webbj31@my.erau.edu::24442a2c-3e27-4fda-94ff-8215e54c9a66" providerId="AD" clId="Web-{AA7441EC-49B4-6EF7-62D9-F2A5167C2C02}" dt="2024-04-18T17:38:41.252" v="5"/>
        <pc:sldMkLst>
          <pc:docMk/>
          <pc:sldMk cId="3692391177" sldId="273"/>
        </pc:sldMkLst>
      </pc:sldChg>
      <pc:sldChg chg="modSp">
        <pc:chgData name="Webb, Jeremiah L." userId="S::webbj31@my.erau.edu::24442a2c-3e27-4fda-94ff-8215e54c9a66" providerId="AD" clId="Web-{AA7441EC-49B4-6EF7-62D9-F2A5167C2C02}" dt="2024-04-18T17:38:16.798" v="2" actId="20577"/>
        <pc:sldMkLst>
          <pc:docMk/>
          <pc:sldMk cId="1817178418" sldId="274"/>
        </pc:sldMkLst>
        <pc:spChg chg="mod">
          <ac:chgData name="Webb, Jeremiah L." userId="S::webbj31@my.erau.edu::24442a2c-3e27-4fda-94ff-8215e54c9a66" providerId="AD" clId="Web-{AA7441EC-49B4-6EF7-62D9-F2A5167C2C02}" dt="2024-04-18T17:38:16.798" v="2" actId="20577"/>
          <ac:spMkLst>
            <pc:docMk/>
            <pc:sldMk cId="1817178418" sldId="274"/>
            <ac:spMk id="2" creationId="{EAD8550D-5FCB-AA36-5B42-381261DCF234}"/>
          </ac:spMkLst>
        </pc:spChg>
      </pc:sldChg>
      <pc:sldChg chg="add">
        <pc:chgData name="Webb, Jeremiah L." userId="S::webbj31@my.erau.edu::24442a2c-3e27-4fda-94ff-8215e54c9a66" providerId="AD" clId="Web-{AA7441EC-49B4-6EF7-62D9-F2A5167C2C02}" dt="2024-04-18T17:38:41.142" v="3"/>
        <pc:sldMkLst>
          <pc:docMk/>
          <pc:sldMk cId="2504035854" sldId="276"/>
        </pc:sldMkLst>
      </pc:sldChg>
      <pc:sldChg chg="add">
        <pc:chgData name="Webb, Jeremiah L." userId="S::webbj31@my.erau.edu::24442a2c-3e27-4fda-94ff-8215e54c9a66" providerId="AD" clId="Web-{AA7441EC-49B4-6EF7-62D9-F2A5167C2C02}" dt="2024-04-18T17:38:41.236" v="4"/>
        <pc:sldMkLst>
          <pc:docMk/>
          <pc:sldMk cId="1770191029" sldId="277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9CCD8-0C4C-44C2-AA91-7BE979A062E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7009F412-41E2-41FA-8837-AA6E2DF0D278}">
      <dgm:prSet/>
      <dgm:spPr/>
      <dgm:t>
        <a:bodyPr/>
        <a:lstStyle/>
        <a:p>
          <a:r>
            <a:rPr lang="en-US">
              <a:latin typeface="Bahnschrift"/>
            </a:rPr>
            <a:t>Does not exist (at least in public market)</a:t>
          </a:r>
        </a:p>
      </dgm:t>
    </dgm:pt>
    <dgm:pt modelId="{BAE98853-3465-4853-9669-A4C94963BFA0}" type="parTrans" cxnId="{5D41FA48-7C9D-4F83-A2CE-2BF8A34E5B34}">
      <dgm:prSet/>
      <dgm:spPr/>
      <dgm:t>
        <a:bodyPr/>
        <a:lstStyle/>
        <a:p>
          <a:endParaRPr lang="en-US"/>
        </a:p>
      </dgm:t>
    </dgm:pt>
    <dgm:pt modelId="{52ED1F22-AA2A-4B82-93AE-5EB215552D9F}" type="sibTrans" cxnId="{5D41FA48-7C9D-4F83-A2CE-2BF8A34E5B34}">
      <dgm:prSet/>
      <dgm:spPr/>
      <dgm:t>
        <a:bodyPr/>
        <a:lstStyle/>
        <a:p>
          <a:endParaRPr lang="en-US"/>
        </a:p>
      </dgm:t>
    </dgm:pt>
    <dgm:pt modelId="{EC3EDB88-DEA4-4DD9-9A03-3C7BE754A9DA}">
      <dgm:prSet/>
      <dgm:spPr/>
      <dgm:t>
        <a:bodyPr/>
        <a:lstStyle/>
        <a:p>
          <a:r>
            <a:rPr lang="en-US">
              <a:latin typeface="Bahnschrift"/>
            </a:rPr>
            <a:t>Need for an unbiased categorization of industry-used cyber tools</a:t>
          </a:r>
        </a:p>
      </dgm:t>
    </dgm:pt>
    <dgm:pt modelId="{5DE6B0ED-C998-4B6C-9BFE-B0CBEC43930A}" type="parTrans" cxnId="{1D31471E-F20F-4121-8E0E-D5870F295D4E}">
      <dgm:prSet/>
      <dgm:spPr/>
      <dgm:t>
        <a:bodyPr/>
        <a:lstStyle/>
        <a:p>
          <a:endParaRPr lang="en-US"/>
        </a:p>
      </dgm:t>
    </dgm:pt>
    <dgm:pt modelId="{E12422EF-048B-48D9-AF99-9ECD3F2D3F70}" type="sibTrans" cxnId="{1D31471E-F20F-4121-8E0E-D5870F295D4E}">
      <dgm:prSet/>
      <dgm:spPr/>
      <dgm:t>
        <a:bodyPr/>
        <a:lstStyle/>
        <a:p>
          <a:endParaRPr lang="en-US"/>
        </a:p>
      </dgm:t>
    </dgm:pt>
    <dgm:pt modelId="{F45E39A8-0D5F-410F-AC55-310F37641AB7}">
      <dgm:prSet/>
      <dgm:spPr/>
      <dgm:t>
        <a:bodyPr/>
        <a:lstStyle/>
        <a:p>
          <a:r>
            <a:rPr lang="en-US">
              <a:latin typeface="Bahnschrift"/>
            </a:rPr>
            <a:t>What makes an industry standard for cyber tools?</a:t>
          </a:r>
        </a:p>
      </dgm:t>
    </dgm:pt>
    <dgm:pt modelId="{914D8213-0BC0-42CC-9F25-81F0FFBC0013}" type="parTrans" cxnId="{E46AF17A-5505-4E16-92F3-FAC3376EDAEC}">
      <dgm:prSet/>
      <dgm:spPr/>
      <dgm:t>
        <a:bodyPr/>
        <a:lstStyle/>
        <a:p>
          <a:endParaRPr lang="en-US"/>
        </a:p>
      </dgm:t>
    </dgm:pt>
    <dgm:pt modelId="{C9147773-041F-4F0E-AF64-679D70A0CDB1}" type="sibTrans" cxnId="{E46AF17A-5505-4E16-92F3-FAC3376EDAEC}">
      <dgm:prSet/>
      <dgm:spPr/>
      <dgm:t>
        <a:bodyPr/>
        <a:lstStyle/>
        <a:p>
          <a:endParaRPr lang="en-US"/>
        </a:p>
      </dgm:t>
    </dgm:pt>
    <dgm:pt modelId="{CD296933-6244-4386-B3F1-8F3A484BDCCE}" type="pres">
      <dgm:prSet presAssocID="{48F9CCD8-0C4C-44C2-AA91-7BE979A062EA}" presName="linear" presStyleCnt="0">
        <dgm:presLayoutVars>
          <dgm:animLvl val="lvl"/>
          <dgm:resizeHandles val="exact"/>
        </dgm:presLayoutVars>
      </dgm:prSet>
      <dgm:spPr/>
    </dgm:pt>
    <dgm:pt modelId="{8F61CB0B-C978-4849-AF70-87F0EA4A86A7}" type="pres">
      <dgm:prSet presAssocID="{7009F412-41E2-41FA-8837-AA6E2DF0D2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8CEA29-59E5-4D01-8B1D-4BC1F7037D5D}" type="pres">
      <dgm:prSet presAssocID="{52ED1F22-AA2A-4B82-93AE-5EB215552D9F}" presName="spacer" presStyleCnt="0"/>
      <dgm:spPr/>
    </dgm:pt>
    <dgm:pt modelId="{1D02EE6B-24C3-4833-82CD-E0E7E88AA348}" type="pres">
      <dgm:prSet presAssocID="{EC3EDB88-DEA4-4DD9-9A03-3C7BE754A9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2558BC8-8D4F-43F9-9A2A-371A33422601}" type="pres">
      <dgm:prSet presAssocID="{E12422EF-048B-48D9-AF99-9ECD3F2D3F70}" presName="spacer" presStyleCnt="0"/>
      <dgm:spPr/>
    </dgm:pt>
    <dgm:pt modelId="{A4C5407E-FEDF-4E4D-AED3-A4C970B4935F}" type="pres">
      <dgm:prSet presAssocID="{F45E39A8-0D5F-410F-AC55-310F37641A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31471E-F20F-4121-8E0E-D5870F295D4E}" srcId="{48F9CCD8-0C4C-44C2-AA91-7BE979A062EA}" destId="{EC3EDB88-DEA4-4DD9-9A03-3C7BE754A9DA}" srcOrd="1" destOrd="0" parTransId="{5DE6B0ED-C998-4B6C-9BFE-B0CBEC43930A}" sibTransId="{E12422EF-048B-48D9-AF99-9ECD3F2D3F70}"/>
    <dgm:cxn modelId="{5D41FA48-7C9D-4F83-A2CE-2BF8A34E5B34}" srcId="{48F9CCD8-0C4C-44C2-AA91-7BE979A062EA}" destId="{7009F412-41E2-41FA-8837-AA6E2DF0D278}" srcOrd="0" destOrd="0" parTransId="{BAE98853-3465-4853-9669-A4C94963BFA0}" sibTransId="{52ED1F22-AA2A-4B82-93AE-5EB215552D9F}"/>
    <dgm:cxn modelId="{E46AF17A-5505-4E16-92F3-FAC3376EDAEC}" srcId="{48F9CCD8-0C4C-44C2-AA91-7BE979A062EA}" destId="{F45E39A8-0D5F-410F-AC55-310F37641AB7}" srcOrd="2" destOrd="0" parTransId="{914D8213-0BC0-42CC-9F25-81F0FFBC0013}" sibTransId="{C9147773-041F-4F0E-AF64-679D70A0CDB1}"/>
    <dgm:cxn modelId="{B0915695-A21A-4F8D-8182-72FC169E64BD}" type="presOf" srcId="{F45E39A8-0D5F-410F-AC55-310F37641AB7}" destId="{A4C5407E-FEDF-4E4D-AED3-A4C970B4935F}" srcOrd="0" destOrd="0" presId="urn:microsoft.com/office/officeart/2005/8/layout/vList2"/>
    <dgm:cxn modelId="{D53B619A-6EAE-4AE9-B6E6-3641A8386A72}" type="presOf" srcId="{EC3EDB88-DEA4-4DD9-9A03-3C7BE754A9DA}" destId="{1D02EE6B-24C3-4833-82CD-E0E7E88AA348}" srcOrd="0" destOrd="0" presId="urn:microsoft.com/office/officeart/2005/8/layout/vList2"/>
    <dgm:cxn modelId="{BED47DA7-AAE7-42E9-8FF4-DC6F2461736C}" type="presOf" srcId="{7009F412-41E2-41FA-8837-AA6E2DF0D278}" destId="{8F61CB0B-C978-4849-AF70-87F0EA4A86A7}" srcOrd="0" destOrd="0" presId="urn:microsoft.com/office/officeart/2005/8/layout/vList2"/>
    <dgm:cxn modelId="{82B8CAB6-B1F0-4EC7-A48F-3EF0CAF07522}" type="presOf" srcId="{48F9CCD8-0C4C-44C2-AA91-7BE979A062EA}" destId="{CD296933-6244-4386-B3F1-8F3A484BDCCE}" srcOrd="0" destOrd="0" presId="urn:microsoft.com/office/officeart/2005/8/layout/vList2"/>
    <dgm:cxn modelId="{395C97C4-2040-4941-A94C-925920833DEA}" type="presParOf" srcId="{CD296933-6244-4386-B3F1-8F3A484BDCCE}" destId="{8F61CB0B-C978-4849-AF70-87F0EA4A86A7}" srcOrd="0" destOrd="0" presId="urn:microsoft.com/office/officeart/2005/8/layout/vList2"/>
    <dgm:cxn modelId="{B18B0B7D-F7B5-4D63-9F40-217C9C989CC2}" type="presParOf" srcId="{CD296933-6244-4386-B3F1-8F3A484BDCCE}" destId="{5D8CEA29-59E5-4D01-8B1D-4BC1F7037D5D}" srcOrd="1" destOrd="0" presId="urn:microsoft.com/office/officeart/2005/8/layout/vList2"/>
    <dgm:cxn modelId="{AB58963F-7FAE-4271-8C48-F27B8B92FC0E}" type="presParOf" srcId="{CD296933-6244-4386-B3F1-8F3A484BDCCE}" destId="{1D02EE6B-24C3-4833-82CD-E0E7E88AA348}" srcOrd="2" destOrd="0" presId="urn:microsoft.com/office/officeart/2005/8/layout/vList2"/>
    <dgm:cxn modelId="{A4EAE74F-2D38-4679-9533-3A77725C8051}" type="presParOf" srcId="{CD296933-6244-4386-B3F1-8F3A484BDCCE}" destId="{12558BC8-8D4F-43F9-9A2A-371A33422601}" srcOrd="3" destOrd="0" presId="urn:microsoft.com/office/officeart/2005/8/layout/vList2"/>
    <dgm:cxn modelId="{8E0EC2C1-DB3E-4F17-8FA9-59BE957814E0}" type="presParOf" srcId="{CD296933-6244-4386-B3F1-8F3A484BDCCE}" destId="{A4C5407E-FEDF-4E4D-AED3-A4C970B493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0012D-AFFD-4F6B-BEB1-0EE330D5F8BB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F0A598E-4B6E-41A5-9B5A-1DD0B1299EA2}">
      <dgm:prSet/>
      <dgm:spPr/>
      <dgm:t>
        <a:bodyPr/>
        <a:lstStyle/>
        <a:p>
          <a:r>
            <a:rPr lang="en-US">
              <a:latin typeface="Bahnschrift"/>
            </a:rPr>
            <a:t>System receives user preferences and outputs tools tailored to preferences</a:t>
          </a:r>
        </a:p>
      </dgm:t>
    </dgm:pt>
    <dgm:pt modelId="{3DA1F209-B634-413E-A331-195623524843}" type="parTrans" cxnId="{ECC7AFFF-4AEE-4D0F-B129-8595AC45DAC6}">
      <dgm:prSet/>
      <dgm:spPr/>
      <dgm:t>
        <a:bodyPr/>
        <a:lstStyle/>
        <a:p>
          <a:endParaRPr lang="en-US"/>
        </a:p>
      </dgm:t>
    </dgm:pt>
    <dgm:pt modelId="{75F7ACF2-13B8-413B-ADE2-CA1E15DBCC61}" type="sibTrans" cxnId="{ECC7AFFF-4AEE-4D0F-B129-8595AC45DAC6}">
      <dgm:prSet/>
      <dgm:spPr/>
      <dgm:t>
        <a:bodyPr/>
        <a:lstStyle/>
        <a:p>
          <a:endParaRPr lang="en-US"/>
        </a:p>
      </dgm:t>
    </dgm:pt>
    <dgm:pt modelId="{70792CEF-AB9C-4DF5-BC43-29FD33CA0729}">
      <dgm:prSet/>
      <dgm:spPr/>
      <dgm:t>
        <a:bodyPr/>
        <a:lstStyle/>
        <a:p>
          <a:r>
            <a:rPr lang="en-US">
              <a:latin typeface="Bahnschrift"/>
            </a:rPr>
            <a:t>System provides info for user-queried tools</a:t>
          </a:r>
        </a:p>
      </dgm:t>
    </dgm:pt>
    <dgm:pt modelId="{322F3F8A-A081-4CDF-B51A-5F0BF1D5B850}" type="parTrans" cxnId="{998A624E-5B73-4561-8A7D-F550D1F31838}">
      <dgm:prSet/>
      <dgm:spPr/>
      <dgm:t>
        <a:bodyPr/>
        <a:lstStyle/>
        <a:p>
          <a:endParaRPr lang="en-US"/>
        </a:p>
      </dgm:t>
    </dgm:pt>
    <dgm:pt modelId="{1AE01B9E-2881-4ECB-95D1-C92DD96ABD38}" type="sibTrans" cxnId="{998A624E-5B73-4561-8A7D-F550D1F31838}">
      <dgm:prSet/>
      <dgm:spPr/>
      <dgm:t>
        <a:bodyPr/>
        <a:lstStyle/>
        <a:p>
          <a:endParaRPr lang="en-US"/>
        </a:p>
      </dgm:t>
    </dgm:pt>
    <dgm:pt modelId="{FDEA83DF-9DB8-43E6-A2BB-2578DB2AEF69}">
      <dgm:prSet/>
      <dgm:spPr/>
      <dgm:t>
        <a:bodyPr/>
        <a:lstStyle/>
        <a:p>
          <a:pPr rtl="0"/>
          <a:r>
            <a:rPr lang="en-US">
              <a:latin typeface="Bahnschrift"/>
            </a:rPr>
            <a:t>System saves user preferences and output for later</a:t>
          </a:r>
        </a:p>
      </dgm:t>
    </dgm:pt>
    <dgm:pt modelId="{AA88C116-A309-4252-9A98-AF8B1A2E7564}" type="parTrans" cxnId="{D88FFE07-A07B-43D5-BDD5-A2C927A8BA5F}">
      <dgm:prSet/>
      <dgm:spPr/>
      <dgm:t>
        <a:bodyPr/>
        <a:lstStyle/>
        <a:p>
          <a:endParaRPr lang="en-US"/>
        </a:p>
      </dgm:t>
    </dgm:pt>
    <dgm:pt modelId="{7204A80A-8974-4C3D-82A6-022A34DE4C7C}" type="sibTrans" cxnId="{D88FFE07-A07B-43D5-BDD5-A2C927A8BA5F}">
      <dgm:prSet/>
      <dgm:spPr/>
      <dgm:t>
        <a:bodyPr/>
        <a:lstStyle/>
        <a:p>
          <a:endParaRPr lang="en-US"/>
        </a:p>
      </dgm:t>
    </dgm:pt>
    <dgm:pt modelId="{C551F14C-1DC9-4206-A128-A6246147EAF6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Ability To Store Researched Tool Data</a:t>
          </a:r>
        </a:p>
      </dgm:t>
    </dgm:pt>
    <dgm:pt modelId="{C26102D4-CA7E-411B-A604-A1FD15C3F582}" type="parTrans" cxnId="{5DA282FA-D893-486D-B4D1-C996068DAD14}">
      <dgm:prSet/>
      <dgm:spPr/>
    </dgm:pt>
    <dgm:pt modelId="{08463343-A6F8-4955-83C2-1BA1EC2F7CA5}" type="sibTrans" cxnId="{5DA282FA-D893-486D-B4D1-C996068DAD14}">
      <dgm:prSet/>
      <dgm:spPr/>
    </dgm:pt>
    <dgm:pt modelId="{21D88FF7-89F5-41DF-B1AD-859ED5C2C1FB}" type="pres">
      <dgm:prSet presAssocID="{0530012D-AFFD-4F6B-BEB1-0EE330D5F8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805654-C48D-4DC9-AD07-219FC155F3AF}" type="pres">
      <dgm:prSet presAssocID="{3F0A598E-4B6E-41A5-9B5A-1DD0B1299EA2}" presName="hierRoot1" presStyleCnt="0"/>
      <dgm:spPr/>
    </dgm:pt>
    <dgm:pt modelId="{855698BC-3BE1-46D2-99F1-49A0E24091D1}" type="pres">
      <dgm:prSet presAssocID="{3F0A598E-4B6E-41A5-9B5A-1DD0B1299EA2}" presName="composite" presStyleCnt="0"/>
      <dgm:spPr/>
    </dgm:pt>
    <dgm:pt modelId="{CDE92D52-3355-4EC2-93D7-D6AF3FA113B2}" type="pres">
      <dgm:prSet presAssocID="{3F0A598E-4B6E-41A5-9B5A-1DD0B1299EA2}" presName="background" presStyleLbl="node0" presStyleIdx="0" presStyleCnt="4"/>
      <dgm:spPr/>
    </dgm:pt>
    <dgm:pt modelId="{EC26F0E0-A43C-4914-A5A8-09638A71EDD2}" type="pres">
      <dgm:prSet presAssocID="{3F0A598E-4B6E-41A5-9B5A-1DD0B1299EA2}" presName="text" presStyleLbl="fgAcc0" presStyleIdx="0" presStyleCnt="4">
        <dgm:presLayoutVars>
          <dgm:chPref val="3"/>
        </dgm:presLayoutVars>
      </dgm:prSet>
      <dgm:spPr/>
    </dgm:pt>
    <dgm:pt modelId="{967DAEC2-25C8-4ADD-84F7-F56BDB320A49}" type="pres">
      <dgm:prSet presAssocID="{3F0A598E-4B6E-41A5-9B5A-1DD0B1299EA2}" presName="hierChild2" presStyleCnt="0"/>
      <dgm:spPr/>
    </dgm:pt>
    <dgm:pt modelId="{92584EE3-1AE4-4F04-9737-4C73CE632647}" type="pres">
      <dgm:prSet presAssocID="{70792CEF-AB9C-4DF5-BC43-29FD33CA0729}" presName="hierRoot1" presStyleCnt="0"/>
      <dgm:spPr/>
    </dgm:pt>
    <dgm:pt modelId="{9AF689F2-52A8-4AA9-949C-1CD3DFED2100}" type="pres">
      <dgm:prSet presAssocID="{70792CEF-AB9C-4DF5-BC43-29FD33CA0729}" presName="composite" presStyleCnt="0"/>
      <dgm:spPr/>
    </dgm:pt>
    <dgm:pt modelId="{C78F80AF-F355-4F8F-953D-C738F0A4BD40}" type="pres">
      <dgm:prSet presAssocID="{70792CEF-AB9C-4DF5-BC43-29FD33CA0729}" presName="background" presStyleLbl="node0" presStyleIdx="1" presStyleCnt="4"/>
      <dgm:spPr/>
    </dgm:pt>
    <dgm:pt modelId="{01481A59-CF0D-43FA-9949-55F2718F4963}" type="pres">
      <dgm:prSet presAssocID="{70792CEF-AB9C-4DF5-BC43-29FD33CA0729}" presName="text" presStyleLbl="fgAcc0" presStyleIdx="1" presStyleCnt="4">
        <dgm:presLayoutVars>
          <dgm:chPref val="3"/>
        </dgm:presLayoutVars>
      </dgm:prSet>
      <dgm:spPr/>
    </dgm:pt>
    <dgm:pt modelId="{07E1511F-D78A-449F-8A1F-4552922E8865}" type="pres">
      <dgm:prSet presAssocID="{70792CEF-AB9C-4DF5-BC43-29FD33CA0729}" presName="hierChild2" presStyleCnt="0"/>
      <dgm:spPr/>
    </dgm:pt>
    <dgm:pt modelId="{09F4B59B-8F7A-49D0-B85A-7E0754CC4A56}" type="pres">
      <dgm:prSet presAssocID="{FDEA83DF-9DB8-43E6-A2BB-2578DB2AEF69}" presName="hierRoot1" presStyleCnt="0"/>
      <dgm:spPr/>
    </dgm:pt>
    <dgm:pt modelId="{BC867B7E-B6C0-4E5C-A3B9-A63D6B423429}" type="pres">
      <dgm:prSet presAssocID="{FDEA83DF-9DB8-43E6-A2BB-2578DB2AEF69}" presName="composite" presStyleCnt="0"/>
      <dgm:spPr/>
    </dgm:pt>
    <dgm:pt modelId="{2FED2D9E-05E0-4ACE-BF6E-65FA1F17453A}" type="pres">
      <dgm:prSet presAssocID="{FDEA83DF-9DB8-43E6-A2BB-2578DB2AEF69}" presName="background" presStyleLbl="node0" presStyleIdx="2" presStyleCnt="4"/>
      <dgm:spPr/>
    </dgm:pt>
    <dgm:pt modelId="{8BD2B330-38B0-417D-9F37-8978A2A00D9B}" type="pres">
      <dgm:prSet presAssocID="{FDEA83DF-9DB8-43E6-A2BB-2578DB2AEF69}" presName="text" presStyleLbl="fgAcc0" presStyleIdx="2" presStyleCnt="4">
        <dgm:presLayoutVars>
          <dgm:chPref val="3"/>
        </dgm:presLayoutVars>
      </dgm:prSet>
      <dgm:spPr/>
    </dgm:pt>
    <dgm:pt modelId="{0D78ADF9-F0E7-4F51-8772-0725A2202A1E}" type="pres">
      <dgm:prSet presAssocID="{FDEA83DF-9DB8-43E6-A2BB-2578DB2AEF69}" presName="hierChild2" presStyleCnt="0"/>
      <dgm:spPr/>
    </dgm:pt>
    <dgm:pt modelId="{C335A718-522C-487B-A68D-CAFE19120A27}" type="pres">
      <dgm:prSet presAssocID="{C551F14C-1DC9-4206-A128-A6246147EAF6}" presName="hierRoot1" presStyleCnt="0"/>
      <dgm:spPr/>
    </dgm:pt>
    <dgm:pt modelId="{4ED52F7B-D89B-4BFC-BE3E-4552E4EC1ED5}" type="pres">
      <dgm:prSet presAssocID="{C551F14C-1DC9-4206-A128-A6246147EAF6}" presName="composite" presStyleCnt="0"/>
      <dgm:spPr/>
    </dgm:pt>
    <dgm:pt modelId="{9EE5E29E-13AA-455B-B228-E0E646A37E8E}" type="pres">
      <dgm:prSet presAssocID="{C551F14C-1DC9-4206-A128-A6246147EAF6}" presName="background" presStyleLbl="node0" presStyleIdx="3" presStyleCnt="4"/>
      <dgm:spPr/>
    </dgm:pt>
    <dgm:pt modelId="{D3E42372-5D01-4148-84E2-18F79EB7731B}" type="pres">
      <dgm:prSet presAssocID="{C551F14C-1DC9-4206-A128-A6246147EAF6}" presName="text" presStyleLbl="fgAcc0" presStyleIdx="3" presStyleCnt="4">
        <dgm:presLayoutVars>
          <dgm:chPref val="3"/>
        </dgm:presLayoutVars>
      </dgm:prSet>
      <dgm:spPr/>
    </dgm:pt>
    <dgm:pt modelId="{EC0CE609-FE6D-4E30-9BAE-6912B0A27743}" type="pres">
      <dgm:prSet presAssocID="{C551F14C-1DC9-4206-A128-A6246147EAF6}" presName="hierChild2" presStyleCnt="0"/>
      <dgm:spPr/>
    </dgm:pt>
  </dgm:ptLst>
  <dgm:cxnLst>
    <dgm:cxn modelId="{D88FFE07-A07B-43D5-BDD5-A2C927A8BA5F}" srcId="{0530012D-AFFD-4F6B-BEB1-0EE330D5F8BB}" destId="{FDEA83DF-9DB8-43E6-A2BB-2578DB2AEF69}" srcOrd="2" destOrd="0" parTransId="{AA88C116-A309-4252-9A98-AF8B1A2E7564}" sibTransId="{7204A80A-8974-4C3D-82A6-022A34DE4C7C}"/>
    <dgm:cxn modelId="{1F03D922-C659-4BDB-980E-ED82842446B6}" type="presOf" srcId="{C551F14C-1DC9-4206-A128-A6246147EAF6}" destId="{D3E42372-5D01-4148-84E2-18F79EB7731B}" srcOrd="0" destOrd="0" presId="urn:microsoft.com/office/officeart/2005/8/layout/hierarchy1"/>
    <dgm:cxn modelId="{998A624E-5B73-4561-8A7D-F550D1F31838}" srcId="{0530012D-AFFD-4F6B-BEB1-0EE330D5F8BB}" destId="{70792CEF-AB9C-4DF5-BC43-29FD33CA0729}" srcOrd="1" destOrd="0" parTransId="{322F3F8A-A081-4CDF-B51A-5F0BF1D5B850}" sibTransId="{1AE01B9E-2881-4ECB-95D1-C92DD96ABD38}"/>
    <dgm:cxn modelId="{DB35A482-599F-412D-87C7-429D518BAA07}" type="presOf" srcId="{0530012D-AFFD-4F6B-BEB1-0EE330D5F8BB}" destId="{21D88FF7-89F5-41DF-B1AD-859ED5C2C1FB}" srcOrd="0" destOrd="0" presId="urn:microsoft.com/office/officeart/2005/8/layout/hierarchy1"/>
    <dgm:cxn modelId="{0EC75285-1464-4252-942F-82B2D5EBF4E5}" type="presOf" srcId="{70792CEF-AB9C-4DF5-BC43-29FD33CA0729}" destId="{01481A59-CF0D-43FA-9949-55F2718F4963}" srcOrd="0" destOrd="0" presId="urn:microsoft.com/office/officeart/2005/8/layout/hierarchy1"/>
    <dgm:cxn modelId="{59210BC7-632E-47ED-8D29-F10E0AC3A443}" type="presOf" srcId="{FDEA83DF-9DB8-43E6-A2BB-2578DB2AEF69}" destId="{8BD2B330-38B0-417D-9F37-8978A2A00D9B}" srcOrd="0" destOrd="0" presId="urn:microsoft.com/office/officeart/2005/8/layout/hierarchy1"/>
    <dgm:cxn modelId="{B21782D3-4C4F-44F4-A261-747431AF2396}" type="presOf" srcId="{3F0A598E-4B6E-41A5-9B5A-1DD0B1299EA2}" destId="{EC26F0E0-A43C-4914-A5A8-09638A71EDD2}" srcOrd="0" destOrd="0" presId="urn:microsoft.com/office/officeart/2005/8/layout/hierarchy1"/>
    <dgm:cxn modelId="{5DA282FA-D893-486D-B4D1-C996068DAD14}" srcId="{0530012D-AFFD-4F6B-BEB1-0EE330D5F8BB}" destId="{C551F14C-1DC9-4206-A128-A6246147EAF6}" srcOrd="3" destOrd="0" parTransId="{C26102D4-CA7E-411B-A604-A1FD15C3F582}" sibTransId="{08463343-A6F8-4955-83C2-1BA1EC2F7CA5}"/>
    <dgm:cxn modelId="{ECC7AFFF-4AEE-4D0F-B129-8595AC45DAC6}" srcId="{0530012D-AFFD-4F6B-BEB1-0EE330D5F8BB}" destId="{3F0A598E-4B6E-41A5-9B5A-1DD0B1299EA2}" srcOrd="0" destOrd="0" parTransId="{3DA1F209-B634-413E-A331-195623524843}" sibTransId="{75F7ACF2-13B8-413B-ADE2-CA1E15DBCC61}"/>
    <dgm:cxn modelId="{5C95151D-30A2-4D5F-B5EB-932E08944CAB}" type="presParOf" srcId="{21D88FF7-89F5-41DF-B1AD-859ED5C2C1FB}" destId="{CD805654-C48D-4DC9-AD07-219FC155F3AF}" srcOrd="0" destOrd="0" presId="urn:microsoft.com/office/officeart/2005/8/layout/hierarchy1"/>
    <dgm:cxn modelId="{8B49D887-0D8D-4EA6-95CC-D2826A055941}" type="presParOf" srcId="{CD805654-C48D-4DC9-AD07-219FC155F3AF}" destId="{855698BC-3BE1-46D2-99F1-49A0E24091D1}" srcOrd="0" destOrd="0" presId="urn:microsoft.com/office/officeart/2005/8/layout/hierarchy1"/>
    <dgm:cxn modelId="{E192D2E8-0E62-4433-B072-6D074AA7DEA3}" type="presParOf" srcId="{855698BC-3BE1-46D2-99F1-49A0E24091D1}" destId="{CDE92D52-3355-4EC2-93D7-D6AF3FA113B2}" srcOrd="0" destOrd="0" presId="urn:microsoft.com/office/officeart/2005/8/layout/hierarchy1"/>
    <dgm:cxn modelId="{339E9860-3753-422C-A9A7-DACD6A0B7D3E}" type="presParOf" srcId="{855698BC-3BE1-46D2-99F1-49A0E24091D1}" destId="{EC26F0E0-A43C-4914-A5A8-09638A71EDD2}" srcOrd="1" destOrd="0" presId="urn:microsoft.com/office/officeart/2005/8/layout/hierarchy1"/>
    <dgm:cxn modelId="{EDC72734-E170-4482-9BBB-B0EFD840D34D}" type="presParOf" srcId="{CD805654-C48D-4DC9-AD07-219FC155F3AF}" destId="{967DAEC2-25C8-4ADD-84F7-F56BDB320A49}" srcOrd="1" destOrd="0" presId="urn:microsoft.com/office/officeart/2005/8/layout/hierarchy1"/>
    <dgm:cxn modelId="{BB370E7A-14D8-4F2A-811E-9603BA680921}" type="presParOf" srcId="{21D88FF7-89F5-41DF-B1AD-859ED5C2C1FB}" destId="{92584EE3-1AE4-4F04-9737-4C73CE632647}" srcOrd="1" destOrd="0" presId="urn:microsoft.com/office/officeart/2005/8/layout/hierarchy1"/>
    <dgm:cxn modelId="{ACE7EA0A-827B-45C7-A6C1-70B6032AC6E3}" type="presParOf" srcId="{92584EE3-1AE4-4F04-9737-4C73CE632647}" destId="{9AF689F2-52A8-4AA9-949C-1CD3DFED2100}" srcOrd="0" destOrd="0" presId="urn:microsoft.com/office/officeart/2005/8/layout/hierarchy1"/>
    <dgm:cxn modelId="{6A315268-AF92-4625-9810-B0FFCF5DD01C}" type="presParOf" srcId="{9AF689F2-52A8-4AA9-949C-1CD3DFED2100}" destId="{C78F80AF-F355-4F8F-953D-C738F0A4BD40}" srcOrd="0" destOrd="0" presId="urn:microsoft.com/office/officeart/2005/8/layout/hierarchy1"/>
    <dgm:cxn modelId="{0E67ADCC-6439-4B6E-BE2F-DE8E0FEFEB5A}" type="presParOf" srcId="{9AF689F2-52A8-4AA9-949C-1CD3DFED2100}" destId="{01481A59-CF0D-43FA-9949-55F2718F4963}" srcOrd="1" destOrd="0" presId="urn:microsoft.com/office/officeart/2005/8/layout/hierarchy1"/>
    <dgm:cxn modelId="{9EA0568D-C144-4CE5-A5E1-31EEBD1A0472}" type="presParOf" srcId="{92584EE3-1AE4-4F04-9737-4C73CE632647}" destId="{07E1511F-D78A-449F-8A1F-4552922E8865}" srcOrd="1" destOrd="0" presId="urn:microsoft.com/office/officeart/2005/8/layout/hierarchy1"/>
    <dgm:cxn modelId="{9AF06B0D-2798-4ED0-8F44-4E26F7B3209D}" type="presParOf" srcId="{21D88FF7-89F5-41DF-B1AD-859ED5C2C1FB}" destId="{09F4B59B-8F7A-49D0-B85A-7E0754CC4A56}" srcOrd="2" destOrd="0" presId="urn:microsoft.com/office/officeart/2005/8/layout/hierarchy1"/>
    <dgm:cxn modelId="{BB6CCDC0-BBFB-434F-9A41-065F32099558}" type="presParOf" srcId="{09F4B59B-8F7A-49D0-B85A-7E0754CC4A56}" destId="{BC867B7E-B6C0-4E5C-A3B9-A63D6B423429}" srcOrd="0" destOrd="0" presId="urn:microsoft.com/office/officeart/2005/8/layout/hierarchy1"/>
    <dgm:cxn modelId="{A10D1A0D-BFD3-43FC-9BD4-847BBBA66F5B}" type="presParOf" srcId="{BC867B7E-B6C0-4E5C-A3B9-A63D6B423429}" destId="{2FED2D9E-05E0-4ACE-BF6E-65FA1F17453A}" srcOrd="0" destOrd="0" presId="urn:microsoft.com/office/officeart/2005/8/layout/hierarchy1"/>
    <dgm:cxn modelId="{2D1E5DA3-F137-4417-B36F-4E5CC4D77B0D}" type="presParOf" srcId="{BC867B7E-B6C0-4E5C-A3B9-A63D6B423429}" destId="{8BD2B330-38B0-417D-9F37-8978A2A00D9B}" srcOrd="1" destOrd="0" presId="urn:microsoft.com/office/officeart/2005/8/layout/hierarchy1"/>
    <dgm:cxn modelId="{AC3FB16D-3E89-4FF5-9FF7-B7B24FEEB435}" type="presParOf" srcId="{09F4B59B-8F7A-49D0-B85A-7E0754CC4A56}" destId="{0D78ADF9-F0E7-4F51-8772-0725A2202A1E}" srcOrd="1" destOrd="0" presId="urn:microsoft.com/office/officeart/2005/8/layout/hierarchy1"/>
    <dgm:cxn modelId="{9D7249E9-E360-4682-862C-F192519DA9A5}" type="presParOf" srcId="{21D88FF7-89F5-41DF-B1AD-859ED5C2C1FB}" destId="{C335A718-522C-487B-A68D-CAFE19120A27}" srcOrd="3" destOrd="0" presId="urn:microsoft.com/office/officeart/2005/8/layout/hierarchy1"/>
    <dgm:cxn modelId="{D534715E-BFD7-43EE-A326-9ADEE7B2AFD7}" type="presParOf" srcId="{C335A718-522C-487B-A68D-CAFE19120A27}" destId="{4ED52F7B-D89B-4BFC-BE3E-4552E4EC1ED5}" srcOrd="0" destOrd="0" presId="urn:microsoft.com/office/officeart/2005/8/layout/hierarchy1"/>
    <dgm:cxn modelId="{75319EC2-5822-427C-BB40-F119FF24FE9B}" type="presParOf" srcId="{4ED52F7B-D89B-4BFC-BE3E-4552E4EC1ED5}" destId="{9EE5E29E-13AA-455B-B228-E0E646A37E8E}" srcOrd="0" destOrd="0" presId="urn:microsoft.com/office/officeart/2005/8/layout/hierarchy1"/>
    <dgm:cxn modelId="{997ED4AA-3481-430D-B98E-C43792BF55A8}" type="presParOf" srcId="{4ED52F7B-D89B-4BFC-BE3E-4552E4EC1ED5}" destId="{D3E42372-5D01-4148-84E2-18F79EB7731B}" srcOrd="1" destOrd="0" presId="urn:microsoft.com/office/officeart/2005/8/layout/hierarchy1"/>
    <dgm:cxn modelId="{6A5D0E10-4F56-45BD-BFC1-071CF2A86F10}" type="presParOf" srcId="{C335A718-522C-487B-A68D-CAFE19120A27}" destId="{EC0CE609-FE6D-4E30-9BAE-6912B0A277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30012D-AFFD-4F6B-BEB1-0EE330D5F8B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0A598E-4B6E-41A5-9B5A-1DD0B1299EA2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Website that can be accessed on the internet</a:t>
          </a:r>
        </a:p>
      </dgm:t>
    </dgm:pt>
    <dgm:pt modelId="{3DA1F209-B634-413E-A331-195623524843}" type="parTrans" cxnId="{ECC7AFFF-4AEE-4D0F-B129-8595AC45DAC6}">
      <dgm:prSet/>
      <dgm:spPr/>
      <dgm:t>
        <a:bodyPr/>
        <a:lstStyle/>
        <a:p>
          <a:endParaRPr lang="en-US"/>
        </a:p>
      </dgm:t>
    </dgm:pt>
    <dgm:pt modelId="{75F7ACF2-13B8-413B-ADE2-CA1E15DBCC61}" type="sibTrans" cxnId="{ECC7AFFF-4AEE-4D0F-B129-8595AC45DAC6}">
      <dgm:prSet/>
      <dgm:spPr/>
      <dgm:t>
        <a:bodyPr/>
        <a:lstStyle/>
        <a:p>
          <a:endParaRPr lang="en-US"/>
        </a:p>
      </dgm:t>
    </dgm:pt>
    <dgm:pt modelId="{70792CEF-AB9C-4DF5-BC43-29FD33CA0729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 Access Control to upload data</a:t>
          </a:r>
        </a:p>
      </dgm:t>
    </dgm:pt>
    <dgm:pt modelId="{322F3F8A-A081-4CDF-B51A-5F0BF1D5B850}" type="parTrans" cxnId="{998A624E-5B73-4561-8A7D-F550D1F31838}">
      <dgm:prSet/>
      <dgm:spPr/>
      <dgm:t>
        <a:bodyPr/>
        <a:lstStyle/>
        <a:p>
          <a:endParaRPr lang="en-US"/>
        </a:p>
      </dgm:t>
    </dgm:pt>
    <dgm:pt modelId="{1AE01B9E-2881-4ECB-95D1-C92DD96ABD38}" type="sibTrans" cxnId="{998A624E-5B73-4561-8A7D-F550D1F31838}">
      <dgm:prSet/>
      <dgm:spPr/>
      <dgm:t>
        <a:bodyPr/>
        <a:lstStyle/>
        <a:p>
          <a:endParaRPr lang="en-US"/>
        </a:p>
      </dgm:t>
    </dgm:pt>
    <dgm:pt modelId="{FDEA83DF-9DB8-43E6-A2BB-2578DB2AEF69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Filterable Cyber Tool Database</a:t>
          </a:r>
        </a:p>
      </dgm:t>
    </dgm:pt>
    <dgm:pt modelId="{AA88C116-A309-4252-9A98-AF8B1A2E7564}" type="parTrans" cxnId="{D88FFE07-A07B-43D5-BDD5-A2C927A8BA5F}">
      <dgm:prSet/>
      <dgm:spPr/>
      <dgm:t>
        <a:bodyPr/>
        <a:lstStyle/>
        <a:p>
          <a:endParaRPr lang="en-US"/>
        </a:p>
      </dgm:t>
    </dgm:pt>
    <dgm:pt modelId="{7204A80A-8974-4C3D-82A6-022A34DE4C7C}" type="sibTrans" cxnId="{D88FFE07-A07B-43D5-BDD5-A2C927A8BA5F}">
      <dgm:prSet/>
      <dgm:spPr/>
      <dgm:t>
        <a:bodyPr/>
        <a:lstStyle/>
        <a:p>
          <a:endParaRPr lang="en-US"/>
        </a:p>
      </dgm:t>
    </dgm:pt>
    <dgm:pt modelId="{C551F14C-1DC9-4206-A128-A6246147EAF6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Decrease Research Time for security solutions</a:t>
          </a:r>
        </a:p>
      </dgm:t>
    </dgm:pt>
    <dgm:pt modelId="{C26102D4-CA7E-411B-A604-A1FD15C3F582}" type="parTrans" cxnId="{5DA282FA-D893-486D-B4D1-C996068DAD14}">
      <dgm:prSet/>
      <dgm:spPr/>
    </dgm:pt>
    <dgm:pt modelId="{08463343-A6F8-4955-83C2-1BA1EC2F7CA5}" type="sibTrans" cxnId="{5DA282FA-D893-486D-B4D1-C996068DAD14}">
      <dgm:prSet/>
      <dgm:spPr/>
    </dgm:pt>
    <dgm:pt modelId="{0E49D09F-BEF2-4037-99D6-DB7BEA01E85E}">
      <dgm:prSet phldr="0"/>
      <dgm:spPr/>
      <dgm:t>
        <a:bodyPr/>
        <a:lstStyle/>
        <a:p>
          <a:pPr rtl="0"/>
          <a:r>
            <a:rPr lang="en-US">
              <a:latin typeface="Bahnschrift"/>
            </a:rPr>
            <a:t>Cyber Tool Recommendations</a:t>
          </a:r>
        </a:p>
      </dgm:t>
    </dgm:pt>
    <dgm:pt modelId="{FBDBB63A-7FEC-457C-9B06-3F9B7A31DFCA}" type="parTrans" cxnId="{930A7440-2562-4FAB-923D-6A3A2083512A}">
      <dgm:prSet/>
      <dgm:spPr/>
    </dgm:pt>
    <dgm:pt modelId="{07DE7708-011A-403F-9405-CBF1ACC8545A}" type="sibTrans" cxnId="{930A7440-2562-4FAB-923D-6A3A2083512A}">
      <dgm:prSet/>
      <dgm:spPr/>
    </dgm:pt>
    <dgm:pt modelId="{368594F1-9E71-4E00-AE29-40355835AC57}" type="pres">
      <dgm:prSet presAssocID="{0530012D-AFFD-4F6B-BEB1-0EE330D5F8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BF9355-DA86-4DA7-B76B-5DD049534AF5}" type="pres">
      <dgm:prSet presAssocID="{3F0A598E-4B6E-41A5-9B5A-1DD0B1299EA2}" presName="hierRoot1" presStyleCnt="0"/>
      <dgm:spPr/>
    </dgm:pt>
    <dgm:pt modelId="{70690219-D9C9-4090-A348-B6D3663D9C1E}" type="pres">
      <dgm:prSet presAssocID="{3F0A598E-4B6E-41A5-9B5A-1DD0B1299EA2}" presName="composite" presStyleCnt="0"/>
      <dgm:spPr/>
    </dgm:pt>
    <dgm:pt modelId="{EEE227ED-2FFB-40E5-9F2D-DA49BC2FEED1}" type="pres">
      <dgm:prSet presAssocID="{3F0A598E-4B6E-41A5-9B5A-1DD0B1299EA2}" presName="background" presStyleLbl="node0" presStyleIdx="0" presStyleCnt="5"/>
      <dgm:spPr/>
    </dgm:pt>
    <dgm:pt modelId="{5DEB322F-CA6D-4A78-B7C2-6421AF086DA5}" type="pres">
      <dgm:prSet presAssocID="{3F0A598E-4B6E-41A5-9B5A-1DD0B1299EA2}" presName="text" presStyleLbl="fgAcc0" presStyleIdx="0" presStyleCnt="5">
        <dgm:presLayoutVars>
          <dgm:chPref val="3"/>
        </dgm:presLayoutVars>
      </dgm:prSet>
      <dgm:spPr/>
    </dgm:pt>
    <dgm:pt modelId="{C524DCA8-6DE4-4587-BFB3-04A843621646}" type="pres">
      <dgm:prSet presAssocID="{3F0A598E-4B6E-41A5-9B5A-1DD0B1299EA2}" presName="hierChild2" presStyleCnt="0"/>
      <dgm:spPr/>
    </dgm:pt>
    <dgm:pt modelId="{594CD6E1-B162-4104-93DF-811DAF411EE4}" type="pres">
      <dgm:prSet presAssocID="{70792CEF-AB9C-4DF5-BC43-29FD33CA0729}" presName="hierRoot1" presStyleCnt="0"/>
      <dgm:spPr/>
    </dgm:pt>
    <dgm:pt modelId="{90C7080B-36F4-4093-BEE6-6C5EEFC229B8}" type="pres">
      <dgm:prSet presAssocID="{70792CEF-AB9C-4DF5-BC43-29FD33CA0729}" presName="composite" presStyleCnt="0"/>
      <dgm:spPr/>
    </dgm:pt>
    <dgm:pt modelId="{3BD100D5-697D-49D4-8FA2-8F5CD9B03A27}" type="pres">
      <dgm:prSet presAssocID="{70792CEF-AB9C-4DF5-BC43-29FD33CA0729}" presName="background" presStyleLbl="node0" presStyleIdx="1" presStyleCnt="5"/>
      <dgm:spPr/>
    </dgm:pt>
    <dgm:pt modelId="{D6DEFDF5-8BF0-424E-B80F-D8AB3B7DE59D}" type="pres">
      <dgm:prSet presAssocID="{70792CEF-AB9C-4DF5-BC43-29FD33CA0729}" presName="text" presStyleLbl="fgAcc0" presStyleIdx="1" presStyleCnt="5">
        <dgm:presLayoutVars>
          <dgm:chPref val="3"/>
        </dgm:presLayoutVars>
      </dgm:prSet>
      <dgm:spPr/>
    </dgm:pt>
    <dgm:pt modelId="{F57E3DF6-CA6B-421C-8A75-54DD34B41BD1}" type="pres">
      <dgm:prSet presAssocID="{70792CEF-AB9C-4DF5-BC43-29FD33CA0729}" presName="hierChild2" presStyleCnt="0"/>
      <dgm:spPr/>
    </dgm:pt>
    <dgm:pt modelId="{1900EC26-D016-4F9C-867D-41229F8B14DF}" type="pres">
      <dgm:prSet presAssocID="{FDEA83DF-9DB8-43E6-A2BB-2578DB2AEF69}" presName="hierRoot1" presStyleCnt="0"/>
      <dgm:spPr/>
    </dgm:pt>
    <dgm:pt modelId="{97387E39-F720-48E1-B7D6-D3421A50F7B5}" type="pres">
      <dgm:prSet presAssocID="{FDEA83DF-9DB8-43E6-A2BB-2578DB2AEF69}" presName="composite" presStyleCnt="0"/>
      <dgm:spPr/>
    </dgm:pt>
    <dgm:pt modelId="{9E0E95BC-64FC-4A20-AFC9-94881B9B1A3A}" type="pres">
      <dgm:prSet presAssocID="{FDEA83DF-9DB8-43E6-A2BB-2578DB2AEF69}" presName="background" presStyleLbl="node0" presStyleIdx="2" presStyleCnt="5"/>
      <dgm:spPr/>
    </dgm:pt>
    <dgm:pt modelId="{51D5C5DF-BFD4-4AE7-B9D1-3E7A47155843}" type="pres">
      <dgm:prSet presAssocID="{FDEA83DF-9DB8-43E6-A2BB-2578DB2AEF69}" presName="text" presStyleLbl="fgAcc0" presStyleIdx="2" presStyleCnt="5">
        <dgm:presLayoutVars>
          <dgm:chPref val="3"/>
        </dgm:presLayoutVars>
      </dgm:prSet>
      <dgm:spPr/>
    </dgm:pt>
    <dgm:pt modelId="{6AF3BF65-3D30-4B87-93A0-A80BC9AB5CBB}" type="pres">
      <dgm:prSet presAssocID="{FDEA83DF-9DB8-43E6-A2BB-2578DB2AEF69}" presName="hierChild2" presStyleCnt="0"/>
      <dgm:spPr/>
    </dgm:pt>
    <dgm:pt modelId="{D23E9BB1-978D-4C68-9803-BE659C3AEE14}" type="pres">
      <dgm:prSet presAssocID="{C551F14C-1DC9-4206-A128-A6246147EAF6}" presName="hierRoot1" presStyleCnt="0"/>
      <dgm:spPr/>
    </dgm:pt>
    <dgm:pt modelId="{6681B09C-276A-4E00-AF64-DCA881A19D5B}" type="pres">
      <dgm:prSet presAssocID="{C551F14C-1DC9-4206-A128-A6246147EAF6}" presName="composite" presStyleCnt="0"/>
      <dgm:spPr/>
    </dgm:pt>
    <dgm:pt modelId="{D3A373CE-43F3-4209-9E0F-6695C400DA4A}" type="pres">
      <dgm:prSet presAssocID="{C551F14C-1DC9-4206-A128-A6246147EAF6}" presName="background" presStyleLbl="node0" presStyleIdx="3" presStyleCnt="5"/>
      <dgm:spPr/>
    </dgm:pt>
    <dgm:pt modelId="{8113DF2A-15AF-4ED4-AFFA-DC07A7998834}" type="pres">
      <dgm:prSet presAssocID="{C551F14C-1DC9-4206-A128-A6246147EAF6}" presName="text" presStyleLbl="fgAcc0" presStyleIdx="3" presStyleCnt="5">
        <dgm:presLayoutVars>
          <dgm:chPref val="3"/>
        </dgm:presLayoutVars>
      </dgm:prSet>
      <dgm:spPr/>
    </dgm:pt>
    <dgm:pt modelId="{159F5B79-04BB-4A61-BCC2-8981D8317786}" type="pres">
      <dgm:prSet presAssocID="{C551F14C-1DC9-4206-A128-A6246147EAF6}" presName="hierChild2" presStyleCnt="0"/>
      <dgm:spPr/>
    </dgm:pt>
    <dgm:pt modelId="{E4ABB73D-8288-4134-AD36-02D9027CA5AE}" type="pres">
      <dgm:prSet presAssocID="{0E49D09F-BEF2-4037-99D6-DB7BEA01E85E}" presName="hierRoot1" presStyleCnt="0"/>
      <dgm:spPr/>
    </dgm:pt>
    <dgm:pt modelId="{B6CA2B5B-43EB-4BD3-97BF-B6DAEC207618}" type="pres">
      <dgm:prSet presAssocID="{0E49D09F-BEF2-4037-99D6-DB7BEA01E85E}" presName="composite" presStyleCnt="0"/>
      <dgm:spPr/>
    </dgm:pt>
    <dgm:pt modelId="{74263A55-1B58-4C79-92DB-4364032108BF}" type="pres">
      <dgm:prSet presAssocID="{0E49D09F-BEF2-4037-99D6-DB7BEA01E85E}" presName="background" presStyleLbl="node0" presStyleIdx="4" presStyleCnt="5"/>
      <dgm:spPr/>
    </dgm:pt>
    <dgm:pt modelId="{47416292-140E-4E2F-A93F-E0D85B811A45}" type="pres">
      <dgm:prSet presAssocID="{0E49D09F-BEF2-4037-99D6-DB7BEA01E85E}" presName="text" presStyleLbl="fgAcc0" presStyleIdx="4" presStyleCnt="5">
        <dgm:presLayoutVars>
          <dgm:chPref val="3"/>
        </dgm:presLayoutVars>
      </dgm:prSet>
      <dgm:spPr/>
    </dgm:pt>
    <dgm:pt modelId="{97945FA1-AEF6-46B5-B475-640BE69BE16E}" type="pres">
      <dgm:prSet presAssocID="{0E49D09F-BEF2-4037-99D6-DB7BEA01E85E}" presName="hierChild2" presStyleCnt="0"/>
      <dgm:spPr/>
    </dgm:pt>
  </dgm:ptLst>
  <dgm:cxnLst>
    <dgm:cxn modelId="{74DB0004-546F-49CF-85FF-89062A6C599A}" type="presOf" srcId="{0530012D-AFFD-4F6B-BEB1-0EE330D5F8BB}" destId="{368594F1-9E71-4E00-AE29-40355835AC57}" srcOrd="0" destOrd="0" presId="urn:microsoft.com/office/officeart/2005/8/layout/hierarchy1"/>
    <dgm:cxn modelId="{D88FFE07-A07B-43D5-BDD5-A2C927A8BA5F}" srcId="{0530012D-AFFD-4F6B-BEB1-0EE330D5F8BB}" destId="{FDEA83DF-9DB8-43E6-A2BB-2578DB2AEF69}" srcOrd="2" destOrd="0" parTransId="{AA88C116-A309-4252-9A98-AF8B1A2E7564}" sibTransId="{7204A80A-8974-4C3D-82A6-022A34DE4C7C}"/>
    <dgm:cxn modelId="{C8AEB52B-D962-4E41-8321-293D215C58F9}" type="presOf" srcId="{FDEA83DF-9DB8-43E6-A2BB-2578DB2AEF69}" destId="{51D5C5DF-BFD4-4AE7-B9D1-3E7A47155843}" srcOrd="0" destOrd="0" presId="urn:microsoft.com/office/officeart/2005/8/layout/hierarchy1"/>
    <dgm:cxn modelId="{930A7440-2562-4FAB-923D-6A3A2083512A}" srcId="{0530012D-AFFD-4F6B-BEB1-0EE330D5F8BB}" destId="{0E49D09F-BEF2-4037-99D6-DB7BEA01E85E}" srcOrd="4" destOrd="0" parTransId="{FBDBB63A-7FEC-457C-9B06-3F9B7A31DFCA}" sibTransId="{07DE7708-011A-403F-9405-CBF1ACC8545A}"/>
    <dgm:cxn modelId="{998A624E-5B73-4561-8A7D-F550D1F31838}" srcId="{0530012D-AFFD-4F6B-BEB1-0EE330D5F8BB}" destId="{70792CEF-AB9C-4DF5-BC43-29FD33CA0729}" srcOrd="1" destOrd="0" parTransId="{322F3F8A-A081-4CDF-B51A-5F0BF1D5B850}" sibTransId="{1AE01B9E-2881-4ECB-95D1-C92DD96ABD38}"/>
    <dgm:cxn modelId="{3FA61187-2BA8-469D-9371-36A5227333CC}" type="presOf" srcId="{3F0A598E-4B6E-41A5-9B5A-1DD0B1299EA2}" destId="{5DEB322F-CA6D-4A78-B7C2-6421AF086DA5}" srcOrd="0" destOrd="0" presId="urn:microsoft.com/office/officeart/2005/8/layout/hierarchy1"/>
    <dgm:cxn modelId="{A49E00BE-7F6D-4777-8EB8-2145A53638B8}" type="presOf" srcId="{C551F14C-1DC9-4206-A128-A6246147EAF6}" destId="{8113DF2A-15AF-4ED4-AFFA-DC07A7998834}" srcOrd="0" destOrd="0" presId="urn:microsoft.com/office/officeart/2005/8/layout/hierarchy1"/>
    <dgm:cxn modelId="{131AECDB-9A72-40E3-BFFC-1ECFEA4AE5A4}" type="presOf" srcId="{70792CEF-AB9C-4DF5-BC43-29FD33CA0729}" destId="{D6DEFDF5-8BF0-424E-B80F-D8AB3B7DE59D}" srcOrd="0" destOrd="0" presId="urn:microsoft.com/office/officeart/2005/8/layout/hierarchy1"/>
    <dgm:cxn modelId="{0C2913DC-AE6A-4282-A633-D545CA35DBD3}" type="presOf" srcId="{0E49D09F-BEF2-4037-99D6-DB7BEA01E85E}" destId="{47416292-140E-4E2F-A93F-E0D85B811A45}" srcOrd="0" destOrd="0" presId="urn:microsoft.com/office/officeart/2005/8/layout/hierarchy1"/>
    <dgm:cxn modelId="{5DA282FA-D893-486D-B4D1-C996068DAD14}" srcId="{0530012D-AFFD-4F6B-BEB1-0EE330D5F8BB}" destId="{C551F14C-1DC9-4206-A128-A6246147EAF6}" srcOrd="3" destOrd="0" parTransId="{C26102D4-CA7E-411B-A604-A1FD15C3F582}" sibTransId="{08463343-A6F8-4955-83C2-1BA1EC2F7CA5}"/>
    <dgm:cxn modelId="{ECC7AFFF-4AEE-4D0F-B129-8595AC45DAC6}" srcId="{0530012D-AFFD-4F6B-BEB1-0EE330D5F8BB}" destId="{3F0A598E-4B6E-41A5-9B5A-1DD0B1299EA2}" srcOrd="0" destOrd="0" parTransId="{3DA1F209-B634-413E-A331-195623524843}" sibTransId="{75F7ACF2-13B8-413B-ADE2-CA1E15DBCC61}"/>
    <dgm:cxn modelId="{15DABF26-3D40-4947-B198-0CAD5541CE7E}" type="presParOf" srcId="{368594F1-9E71-4E00-AE29-40355835AC57}" destId="{6ABF9355-DA86-4DA7-B76B-5DD049534AF5}" srcOrd="0" destOrd="0" presId="urn:microsoft.com/office/officeart/2005/8/layout/hierarchy1"/>
    <dgm:cxn modelId="{EAE06D44-B0F9-4176-A7B2-83E3DDC1C853}" type="presParOf" srcId="{6ABF9355-DA86-4DA7-B76B-5DD049534AF5}" destId="{70690219-D9C9-4090-A348-B6D3663D9C1E}" srcOrd="0" destOrd="0" presId="urn:microsoft.com/office/officeart/2005/8/layout/hierarchy1"/>
    <dgm:cxn modelId="{9C5FCB33-1BC3-4D92-B87E-963061EC97C5}" type="presParOf" srcId="{70690219-D9C9-4090-A348-B6D3663D9C1E}" destId="{EEE227ED-2FFB-40E5-9F2D-DA49BC2FEED1}" srcOrd="0" destOrd="0" presId="urn:microsoft.com/office/officeart/2005/8/layout/hierarchy1"/>
    <dgm:cxn modelId="{6413FAC1-DD03-4297-89B9-99CDD57D46EC}" type="presParOf" srcId="{70690219-D9C9-4090-A348-B6D3663D9C1E}" destId="{5DEB322F-CA6D-4A78-B7C2-6421AF086DA5}" srcOrd="1" destOrd="0" presId="urn:microsoft.com/office/officeart/2005/8/layout/hierarchy1"/>
    <dgm:cxn modelId="{02821E97-1EA4-4C0F-924C-1DCD32AB365E}" type="presParOf" srcId="{6ABF9355-DA86-4DA7-B76B-5DD049534AF5}" destId="{C524DCA8-6DE4-4587-BFB3-04A843621646}" srcOrd="1" destOrd="0" presId="urn:microsoft.com/office/officeart/2005/8/layout/hierarchy1"/>
    <dgm:cxn modelId="{B5B6B9E4-309B-4DD6-85E9-B58E9CBD0A62}" type="presParOf" srcId="{368594F1-9E71-4E00-AE29-40355835AC57}" destId="{594CD6E1-B162-4104-93DF-811DAF411EE4}" srcOrd="1" destOrd="0" presId="urn:microsoft.com/office/officeart/2005/8/layout/hierarchy1"/>
    <dgm:cxn modelId="{C961B696-7C6B-49FF-8B65-39553FDA46BD}" type="presParOf" srcId="{594CD6E1-B162-4104-93DF-811DAF411EE4}" destId="{90C7080B-36F4-4093-BEE6-6C5EEFC229B8}" srcOrd="0" destOrd="0" presId="urn:microsoft.com/office/officeart/2005/8/layout/hierarchy1"/>
    <dgm:cxn modelId="{85351AE6-B988-4BDB-8D2F-B65DA191CB51}" type="presParOf" srcId="{90C7080B-36F4-4093-BEE6-6C5EEFC229B8}" destId="{3BD100D5-697D-49D4-8FA2-8F5CD9B03A27}" srcOrd="0" destOrd="0" presId="urn:microsoft.com/office/officeart/2005/8/layout/hierarchy1"/>
    <dgm:cxn modelId="{96802B7F-30BE-406A-BE3E-3B8198761321}" type="presParOf" srcId="{90C7080B-36F4-4093-BEE6-6C5EEFC229B8}" destId="{D6DEFDF5-8BF0-424E-B80F-D8AB3B7DE59D}" srcOrd="1" destOrd="0" presId="urn:microsoft.com/office/officeart/2005/8/layout/hierarchy1"/>
    <dgm:cxn modelId="{1E805F2D-70E4-47F6-A686-9C1D9AAB3AD5}" type="presParOf" srcId="{594CD6E1-B162-4104-93DF-811DAF411EE4}" destId="{F57E3DF6-CA6B-421C-8A75-54DD34B41BD1}" srcOrd="1" destOrd="0" presId="urn:microsoft.com/office/officeart/2005/8/layout/hierarchy1"/>
    <dgm:cxn modelId="{82AA0913-ED4D-47B0-BB32-2A95E30E8370}" type="presParOf" srcId="{368594F1-9E71-4E00-AE29-40355835AC57}" destId="{1900EC26-D016-4F9C-867D-41229F8B14DF}" srcOrd="2" destOrd="0" presId="urn:microsoft.com/office/officeart/2005/8/layout/hierarchy1"/>
    <dgm:cxn modelId="{F265EEEC-21D4-4F5B-8237-4BB5F1520B04}" type="presParOf" srcId="{1900EC26-D016-4F9C-867D-41229F8B14DF}" destId="{97387E39-F720-48E1-B7D6-D3421A50F7B5}" srcOrd="0" destOrd="0" presId="urn:microsoft.com/office/officeart/2005/8/layout/hierarchy1"/>
    <dgm:cxn modelId="{2D13E601-7BC0-4B14-BAA1-F2F6787B59FF}" type="presParOf" srcId="{97387E39-F720-48E1-B7D6-D3421A50F7B5}" destId="{9E0E95BC-64FC-4A20-AFC9-94881B9B1A3A}" srcOrd="0" destOrd="0" presId="urn:microsoft.com/office/officeart/2005/8/layout/hierarchy1"/>
    <dgm:cxn modelId="{38ED5D35-DE98-4902-B689-B814BF7ABB44}" type="presParOf" srcId="{97387E39-F720-48E1-B7D6-D3421A50F7B5}" destId="{51D5C5DF-BFD4-4AE7-B9D1-3E7A47155843}" srcOrd="1" destOrd="0" presId="urn:microsoft.com/office/officeart/2005/8/layout/hierarchy1"/>
    <dgm:cxn modelId="{208AA788-40B7-49FC-A2F0-CC4D68728EAF}" type="presParOf" srcId="{1900EC26-D016-4F9C-867D-41229F8B14DF}" destId="{6AF3BF65-3D30-4B87-93A0-A80BC9AB5CBB}" srcOrd="1" destOrd="0" presId="urn:microsoft.com/office/officeart/2005/8/layout/hierarchy1"/>
    <dgm:cxn modelId="{A95BB483-AA97-4ABD-9A83-45285A99AF2B}" type="presParOf" srcId="{368594F1-9E71-4E00-AE29-40355835AC57}" destId="{D23E9BB1-978D-4C68-9803-BE659C3AEE14}" srcOrd="3" destOrd="0" presId="urn:microsoft.com/office/officeart/2005/8/layout/hierarchy1"/>
    <dgm:cxn modelId="{32C9C427-36CA-4603-BA8C-93C39F4892AD}" type="presParOf" srcId="{D23E9BB1-978D-4C68-9803-BE659C3AEE14}" destId="{6681B09C-276A-4E00-AF64-DCA881A19D5B}" srcOrd="0" destOrd="0" presId="urn:microsoft.com/office/officeart/2005/8/layout/hierarchy1"/>
    <dgm:cxn modelId="{97A591C9-EF8C-4773-8EBC-FE024F7E826F}" type="presParOf" srcId="{6681B09C-276A-4E00-AF64-DCA881A19D5B}" destId="{D3A373CE-43F3-4209-9E0F-6695C400DA4A}" srcOrd="0" destOrd="0" presId="urn:microsoft.com/office/officeart/2005/8/layout/hierarchy1"/>
    <dgm:cxn modelId="{10934D5F-12BF-4867-BDD8-640BCFB86974}" type="presParOf" srcId="{6681B09C-276A-4E00-AF64-DCA881A19D5B}" destId="{8113DF2A-15AF-4ED4-AFFA-DC07A7998834}" srcOrd="1" destOrd="0" presId="urn:microsoft.com/office/officeart/2005/8/layout/hierarchy1"/>
    <dgm:cxn modelId="{DF33410D-B041-40EC-9A68-4E366B2F8A35}" type="presParOf" srcId="{D23E9BB1-978D-4C68-9803-BE659C3AEE14}" destId="{159F5B79-04BB-4A61-BCC2-8981D8317786}" srcOrd="1" destOrd="0" presId="urn:microsoft.com/office/officeart/2005/8/layout/hierarchy1"/>
    <dgm:cxn modelId="{31A8DCA4-1E18-4410-B1DA-2244C7615686}" type="presParOf" srcId="{368594F1-9E71-4E00-AE29-40355835AC57}" destId="{E4ABB73D-8288-4134-AD36-02D9027CA5AE}" srcOrd="4" destOrd="0" presId="urn:microsoft.com/office/officeart/2005/8/layout/hierarchy1"/>
    <dgm:cxn modelId="{5416920F-D29F-451C-B27F-9B1206FBE7F6}" type="presParOf" srcId="{E4ABB73D-8288-4134-AD36-02D9027CA5AE}" destId="{B6CA2B5B-43EB-4BD3-97BF-B6DAEC207618}" srcOrd="0" destOrd="0" presId="urn:microsoft.com/office/officeart/2005/8/layout/hierarchy1"/>
    <dgm:cxn modelId="{99FBD55D-60FD-465F-8B4C-9E5AF2ACC2E2}" type="presParOf" srcId="{B6CA2B5B-43EB-4BD3-97BF-B6DAEC207618}" destId="{74263A55-1B58-4C79-92DB-4364032108BF}" srcOrd="0" destOrd="0" presId="urn:microsoft.com/office/officeart/2005/8/layout/hierarchy1"/>
    <dgm:cxn modelId="{4D32AE21-938A-418E-B0FF-F8353A7DE3B9}" type="presParOf" srcId="{B6CA2B5B-43EB-4BD3-97BF-B6DAEC207618}" destId="{47416292-140E-4E2F-A93F-E0D85B811A45}" srcOrd="1" destOrd="0" presId="urn:microsoft.com/office/officeart/2005/8/layout/hierarchy1"/>
    <dgm:cxn modelId="{7D635552-A9F5-44AB-BAF6-461121E23E74}" type="presParOf" srcId="{E4ABB73D-8288-4134-AD36-02D9027CA5AE}" destId="{97945FA1-AEF6-46B5-B475-640BE69BE1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25F05D-0473-45D1-9503-7A950B6F12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53C0D8-89FD-4BCB-A0AE-ABC1D2DF9B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20 Industrial Control System Tools reviewed &amp; uploaded</a:t>
          </a:r>
        </a:p>
      </dgm:t>
    </dgm:pt>
    <dgm:pt modelId="{BD846BB8-66D7-4E9B-A1D6-5774763EEE46}" type="parTrans" cxnId="{F26A224E-3CAB-43D7-97C1-5E0E64F25913}">
      <dgm:prSet/>
      <dgm:spPr/>
      <dgm:t>
        <a:bodyPr/>
        <a:lstStyle/>
        <a:p>
          <a:endParaRPr lang="en-US"/>
        </a:p>
      </dgm:t>
    </dgm:pt>
    <dgm:pt modelId="{0A6B2128-7287-497A-8922-0B0542F1A0EE}" type="sibTrans" cxnId="{F26A224E-3CAB-43D7-97C1-5E0E64F25913}">
      <dgm:prSet/>
      <dgm:spPr/>
      <dgm:t>
        <a:bodyPr/>
        <a:lstStyle/>
        <a:p>
          <a:endParaRPr lang="en-US"/>
        </a:p>
      </dgm:t>
    </dgm:pt>
    <dgm:pt modelId="{E407A55A-A520-4A45-84E8-623B1DE9D0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5 VPN related tools reviewed &amp; uploaded</a:t>
          </a:r>
        </a:p>
      </dgm:t>
    </dgm:pt>
    <dgm:pt modelId="{1A993A81-EA6D-4497-A5A2-137D3FBFD57B}" type="parTrans" cxnId="{12E87C40-1D68-4001-A9D3-4532001CAB85}">
      <dgm:prSet/>
      <dgm:spPr/>
      <dgm:t>
        <a:bodyPr/>
        <a:lstStyle/>
        <a:p>
          <a:endParaRPr lang="en-US"/>
        </a:p>
      </dgm:t>
    </dgm:pt>
    <dgm:pt modelId="{0E53DFE2-BBD7-4CD5-A183-CD9DCE875150}" type="sibTrans" cxnId="{12E87C40-1D68-4001-A9D3-4532001CAB85}">
      <dgm:prSet/>
      <dgm:spPr/>
      <dgm:t>
        <a:bodyPr/>
        <a:lstStyle/>
        <a:p>
          <a:endParaRPr lang="en-US"/>
        </a:p>
      </dgm:t>
    </dgm:pt>
    <dgm:pt modelId="{474EDF40-2238-4333-895D-18D348F5F1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5 Cybersecurity Service Providers added</a:t>
          </a:r>
        </a:p>
      </dgm:t>
    </dgm:pt>
    <dgm:pt modelId="{29EE8045-F695-418E-AB92-5BFD05F8B7F7}" type="parTrans" cxnId="{5206FDE6-CD12-44AA-8039-229E0434A6F8}">
      <dgm:prSet/>
      <dgm:spPr/>
      <dgm:t>
        <a:bodyPr/>
        <a:lstStyle/>
        <a:p>
          <a:endParaRPr lang="en-US"/>
        </a:p>
      </dgm:t>
    </dgm:pt>
    <dgm:pt modelId="{1A8195AA-269E-47E5-992B-D1D8B8A83FE9}" type="sibTrans" cxnId="{5206FDE6-CD12-44AA-8039-229E0434A6F8}">
      <dgm:prSet/>
      <dgm:spPr/>
      <dgm:t>
        <a:bodyPr/>
        <a:lstStyle/>
        <a:p>
          <a:endParaRPr lang="en-US"/>
        </a:p>
      </dgm:t>
    </dgm:pt>
    <dgm:pt modelId="{913204F6-8AB0-4836-BFF2-2FBFF4A29AE5}" type="pres">
      <dgm:prSet presAssocID="{FA25F05D-0473-45D1-9503-7A950B6F1267}" presName="root" presStyleCnt="0">
        <dgm:presLayoutVars>
          <dgm:dir/>
          <dgm:resizeHandles val="exact"/>
        </dgm:presLayoutVars>
      </dgm:prSet>
      <dgm:spPr/>
    </dgm:pt>
    <dgm:pt modelId="{CDADE328-BFA4-4DF3-AF5C-4EA61110FCA2}" type="pres">
      <dgm:prSet presAssocID="{0553C0D8-89FD-4BCB-A0AE-ABC1D2DF9BC9}" presName="compNode" presStyleCnt="0"/>
      <dgm:spPr/>
    </dgm:pt>
    <dgm:pt modelId="{EB091EA2-DF3B-4850-B256-FC810BF3D097}" type="pres">
      <dgm:prSet presAssocID="{0553C0D8-89FD-4BCB-A0AE-ABC1D2DF9BC9}" presName="iconBgRect" presStyleLbl="bgShp" presStyleIdx="0" presStyleCnt="3"/>
      <dgm:spPr/>
    </dgm:pt>
    <dgm:pt modelId="{48681B30-E0BD-453C-BDF5-91EC51DC8BC3}" type="pres">
      <dgm:prSet presAssocID="{0553C0D8-89FD-4BCB-A0AE-ABC1D2DF9B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1C899F4-F8EE-474D-B8A0-1E86DE2817DB}" type="pres">
      <dgm:prSet presAssocID="{0553C0D8-89FD-4BCB-A0AE-ABC1D2DF9BC9}" presName="spaceRect" presStyleCnt="0"/>
      <dgm:spPr/>
    </dgm:pt>
    <dgm:pt modelId="{D45A041D-8613-4467-8716-BF0B1B62BC93}" type="pres">
      <dgm:prSet presAssocID="{0553C0D8-89FD-4BCB-A0AE-ABC1D2DF9BC9}" presName="textRect" presStyleLbl="revTx" presStyleIdx="0" presStyleCnt="3">
        <dgm:presLayoutVars>
          <dgm:chMax val="1"/>
          <dgm:chPref val="1"/>
        </dgm:presLayoutVars>
      </dgm:prSet>
      <dgm:spPr/>
    </dgm:pt>
    <dgm:pt modelId="{54DCC4F9-9CFA-4C50-98D9-509C566E7BD8}" type="pres">
      <dgm:prSet presAssocID="{0A6B2128-7287-497A-8922-0B0542F1A0EE}" presName="sibTrans" presStyleCnt="0"/>
      <dgm:spPr/>
    </dgm:pt>
    <dgm:pt modelId="{6C73C8E2-0E5C-4271-8FAC-A21E6BBC6AD6}" type="pres">
      <dgm:prSet presAssocID="{E407A55A-A520-4A45-84E8-623B1DE9D0EB}" presName="compNode" presStyleCnt="0"/>
      <dgm:spPr/>
    </dgm:pt>
    <dgm:pt modelId="{73288B5F-8EC2-4743-99CD-EBC330AE734F}" type="pres">
      <dgm:prSet presAssocID="{E407A55A-A520-4A45-84E8-623B1DE9D0EB}" presName="iconBgRect" presStyleLbl="bgShp" presStyleIdx="1" presStyleCnt="3"/>
      <dgm:spPr/>
    </dgm:pt>
    <dgm:pt modelId="{5889451F-2ACA-489D-8475-6364D0EB6EF6}" type="pres">
      <dgm:prSet presAssocID="{E407A55A-A520-4A45-84E8-623B1DE9D0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777BFFB-B026-49F3-910D-2409EF3B7BE0}" type="pres">
      <dgm:prSet presAssocID="{E407A55A-A520-4A45-84E8-623B1DE9D0EB}" presName="spaceRect" presStyleCnt="0"/>
      <dgm:spPr/>
    </dgm:pt>
    <dgm:pt modelId="{587D442F-16B8-4A23-8A1D-8104DD255BDC}" type="pres">
      <dgm:prSet presAssocID="{E407A55A-A520-4A45-84E8-623B1DE9D0EB}" presName="textRect" presStyleLbl="revTx" presStyleIdx="1" presStyleCnt="3">
        <dgm:presLayoutVars>
          <dgm:chMax val="1"/>
          <dgm:chPref val="1"/>
        </dgm:presLayoutVars>
      </dgm:prSet>
      <dgm:spPr/>
    </dgm:pt>
    <dgm:pt modelId="{01C5CD99-390E-4AFA-9728-834305F8D768}" type="pres">
      <dgm:prSet presAssocID="{0E53DFE2-BBD7-4CD5-A183-CD9DCE875150}" presName="sibTrans" presStyleCnt="0"/>
      <dgm:spPr/>
    </dgm:pt>
    <dgm:pt modelId="{442FEFD1-F42E-4C13-B0D0-99B7F56E8ABB}" type="pres">
      <dgm:prSet presAssocID="{474EDF40-2238-4333-895D-18D348F5F18A}" presName="compNode" presStyleCnt="0"/>
      <dgm:spPr/>
    </dgm:pt>
    <dgm:pt modelId="{DE2BF89C-93F2-4E20-ACE9-21778D22580E}" type="pres">
      <dgm:prSet presAssocID="{474EDF40-2238-4333-895D-18D348F5F18A}" presName="iconBgRect" presStyleLbl="bgShp" presStyleIdx="2" presStyleCnt="3"/>
      <dgm:spPr/>
    </dgm:pt>
    <dgm:pt modelId="{1BD01E75-930A-473B-A32F-E6CBA91AA43B}" type="pres">
      <dgm:prSet presAssocID="{474EDF40-2238-4333-895D-18D348F5F1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1AB3224-BF9C-4EB9-80CD-BA33BCF12BDC}" type="pres">
      <dgm:prSet presAssocID="{474EDF40-2238-4333-895D-18D348F5F18A}" presName="spaceRect" presStyleCnt="0"/>
      <dgm:spPr/>
    </dgm:pt>
    <dgm:pt modelId="{B894E22E-194E-442A-92A3-0CAC0F2F75ED}" type="pres">
      <dgm:prSet presAssocID="{474EDF40-2238-4333-895D-18D348F5F1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B83701-0342-4FCE-AF94-0B284CD6FC45}" type="presOf" srcId="{0553C0D8-89FD-4BCB-A0AE-ABC1D2DF9BC9}" destId="{D45A041D-8613-4467-8716-BF0B1B62BC93}" srcOrd="0" destOrd="0" presId="urn:microsoft.com/office/officeart/2018/5/layout/IconCircleLabelList"/>
    <dgm:cxn modelId="{C8F8193E-50FE-43D3-B72B-CC5A42F7B1D6}" type="presOf" srcId="{474EDF40-2238-4333-895D-18D348F5F18A}" destId="{B894E22E-194E-442A-92A3-0CAC0F2F75ED}" srcOrd="0" destOrd="0" presId="urn:microsoft.com/office/officeart/2018/5/layout/IconCircleLabelList"/>
    <dgm:cxn modelId="{12E87C40-1D68-4001-A9D3-4532001CAB85}" srcId="{FA25F05D-0473-45D1-9503-7A950B6F1267}" destId="{E407A55A-A520-4A45-84E8-623B1DE9D0EB}" srcOrd="1" destOrd="0" parTransId="{1A993A81-EA6D-4497-A5A2-137D3FBFD57B}" sibTransId="{0E53DFE2-BBD7-4CD5-A183-CD9DCE875150}"/>
    <dgm:cxn modelId="{F26A224E-3CAB-43D7-97C1-5E0E64F25913}" srcId="{FA25F05D-0473-45D1-9503-7A950B6F1267}" destId="{0553C0D8-89FD-4BCB-A0AE-ABC1D2DF9BC9}" srcOrd="0" destOrd="0" parTransId="{BD846BB8-66D7-4E9B-A1D6-5774763EEE46}" sibTransId="{0A6B2128-7287-497A-8922-0B0542F1A0EE}"/>
    <dgm:cxn modelId="{5206FDE6-CD12-44AA-8039-229E0434A6F8}" srcId="{FA25F05D-0473-45D1-9503-7A950B6F1267}" destId="{474EDF40-2238-4333-895D-18D348F5F18A}" srcOrd="2" destOrd="0" parTransId="{29EE8045-F695-418E-AB92-5BFD05F8B7F7}" sibTransId="{1A8195AA-269E-47E5-992B-D1D8B8A83FE9}"/>
    <dgm:cxn modelId="{113B15EE-41E1-4B95-A5F1-580DD4989506}" type="presOf" srcId="{E407A55A-A520-4A45-84E8-623B1DE9D0EB}" destId="{587D442F-16B8-4A23-8A1D-8104DD255BDC}" srcOrd="0" destOrd="0" presId="urn:microsoft.com/office/officeart/2018/5/layout/IconCircleLabelList"/>
    <dgm:cxn modelId="{8CFF33F1-9C81-4F71-BB27-8A3DE32A2966}" type="presOf" srcId="{FA25F05D-0473-45D1-9503-7A950B6F1267}" destId="{913204F6-8AB0-4836-BFF2-2FBFF4A29AE5}" srcOrd="0" destOrd="0" presId="urn:microsoft.com/office/officeart/2018/5/layout/IconCircleLabelList"/>
    <dgm:cxn modelId="{13091F77-EDFF-40FC-B73C-AC52EEB5F5CE}" type="presParOf" srcId="{913204F6-8AB0-4836-BFF2-2FBFF4A29AE5}" destId="{CDADE328-BFA4-4DF3-AF5C-4EA61110FCA2}" srcOrd="0" destOrd="0" presId="urn:microsoft.com/office/officeart/2018/5/layout/IconCircleLabelList"/>
    <dgm:cxn modelId="{0DFBFA5E-613C-4EE0-B027-8AF33DE67649}" type="presParOf" srcId="{CDADE328-BFA4-4DF3-AF5C-4EA61110FCA2}" destId="{EB091EA2-DF3B-4850-B256-FC810BF3D097}" srcOrd="0" destOrd="0" presId="urn:microsoft.com/office/officeart/2018/5/layout/IconCircleLabelList"/>
    <dgm:cxn modelId="{D84893A8-C481-473D-BC77-B555C319EC74}" type="presParOf" srcId="{CDADE328-BFA4-4DF3-AF5C-4EA61110FCA2}" destId="{48681B30-E0BD-453C-BDF5-91EC51DC8BC3}" srcOrd="1" destOrd="0" presId="urn:microsoft.com/office/officeart/2018/5/layout/IconCircleLabelList"/>
    <dgm:cxn modelId="{AD43A459-5A22-4716-9668-6006762CA3A3}" type="presParOf" srcId="{CDADE328-BFA4-4DF3-AF5C-4EA61110FCA2}" destId="{81C899F4-F8EE-474D-B8A0-1E86DE2817DB}" srcOrd="2" destOrd="0" presId="urn:microsoft.com/office/officeart/2018/5/layout/IconCircleLabelList"/>
    <dgm:cxn modelId="{F18B1203-3B5B-4563-AA72-893829D66C9F}" type="presParOf" srcId="{CDADE328-BFA4-4DF3-AF5C-4EA61110FCA2}" destId="{D45A041D-8613-4467-8716-BF0B1B62BC93}" srcOrd="3" destOrd="0" presId="urn:microsoft.com/office/officeart/2018/5/layout/IconCircleLabelList"/>
    <dgm:cxn modelId="{C86C8CB4-51B1-426A-AC7F-E8B153F73AEC}" type="presParOf" srcId="{913204F6-8AB0-4836-BFF2-2FBFF4A29AE5}" destId="{54DCC4F9-9CFA-4C50-98D9-509C566E7BD8}" srcOrd="1" destOrd="0" presId="urn:microsoft.com/office/officeart/2018/5/layout/IconCircleLabelList"/>
    <dgm:cxn modelId="{C97D01A5-7C64-4453-8AF6-4854B7F3D1E3}" type="presParOf" srcId="{913204F6-8AB0-4836-BFF2-2FBFF4A29AE5}" destId="{6C73C8E2-0E5C-4271-8FAC-A21E6BBC6AD6}" srcOrd="2" destOrd="0" presId="urn:microsoft.com/office/officeart/2018/5/layout/IconCircleLabelList"/>
    <dgm:cxn modelId="{D0932AB9-42FF-4554-9F29-7D090EFDA1CF}" type="presParOf" srcId="{6C73C8E2-0E5C-4271-8FAC-A21E6BBC6AD6}" destId="{73288B5F-8EC2-4743-99CD-EBC330AE734F}" srcOrd="0" destOrd="0" presId="urn:microsoft.com/office/officeart/2018/5/layout/IconCircleLabelList"/>
    <dgm:cxn modelId="{421AF488-EEDF-4F29-AFF7-12FD8AEAD9EA}" type="presParOf" srcId="{6C73C8E2-0E5C-4271-8FAC-A21E6BBC6AD6}" destId="{5889451F-2ACA-489D-8475-6364D0EB6EF6}" srcOrd="1" destOrd="0" presId="urn:microsoft.com/office/officeart/2018/5/layout/IconCircleLabelList"/>
    <dgm:cxn modelId="{07D93BA2-3811-4E2E-8A5D-61F56F576231}" type="presParOf" srcId="{6C73C8E2-0E5C-4271-8FAC-A21E6BBC6AD6}" destId="{7777BFFB-B026-49F3-910D-2409EF3B7BE0}" srcOrd="2" destOrd="0" presId="urn:microsoft.com/office/officeart/2018/5/layout/IconCircleLabelList"/>
    <dgm:cxn modelId="{E3557BA2-D485-4787-B61B-6055FA53B042}" type="presParOf" srcId="{6C73C8E2-0E5C-4271-8FAC-A21E6BBC6AD6}" destId="{587D442F-16B8-4A23-8A1D-8104DD255BDC}" srcOrd="3" destOrd="0" presId="urn:microsoft.com/office/officeart/2018/5/layout/IconCircleLabelList"/>
    <dgm:cxn modelId="{9509FA96-9CA1-46FE-BEE0-2218A617473D}" type="presParOf" srcId="{913204F6-8AB0-4836-BFF2-2FBFF4A29AE5}" destId="{01C5CD99-390E-4AFA-9728-834305F8D768}" srcOrd="3" destOrd="0" presId="urn:microsoft.com/office/officeart/2018/5/layout/IconCircleLabelList"/>
    <dgm:cxn modelId="{C226BBDC-BF83-4FCA-88A2-7DD5E494F212}" type="presParOf" srcId="{913204F6-8AB0-4836-BFF2-2FBFF4A29AE5}" destId="{442FEFD1-F42E-4C13-B0D0-99B7F56E8ABB}" srcOrd="4" destOrd="0" presId="urn:microsoft.com/office/officeart/2018/5/layout/IconCircleLabelList"/>
    <dgm:cxn modelId="{7A137B80-5333-47CB-A66D-C673C1257B28}" type="presParOf" srcId="{442FEFD1-F42E-4C13-B0D0-99B7F56E8ABB}" destId="{DE2BF89C-93F2-4E20-ACE9-21778D22580E}" srcOrd="0" destOrd="0" presId="urn:microsoft.com/office/officeart/2018/5/layout/IconCircleLabelList"/>
    <dgm:cxn modelId="{7494ED46-BDBA-443F-9E38-338C85FD451E}" type="presParOf" srcId="{442FEFD1-F42E-4C13-B0D0-99B7F56E8ABB}" destId="{1BD01E75-930A-473B-A32F-E6CBA91AA43B}" srcOrd="1" destOrd="0" presId="urn:microsoft.com/office/officeart/2018/5/layout/IconCircleLabelList"/>
    <dgm:cxn modelId="{8415BCC8-638E-4977-9ED9-F69448163B0F}" type="presParOf" srcId="{442FEFD1-F42E-4C13-B0D0-99B7F56E8ABB}" destId="{D1AB3224-BF9C-4EB9-80CD-BA33BCF12BDC}" srcOrd="2" destOrd="0" presId="urn:microsoft.com/office/officeart/2018/5/layout/IconCircleLabelList"/>
    <dgm:cxn modelId="{B46813B1-7A33-4AAE-989F-7C03D1C88B01}" type="presParOf" srcId="{442FEFD1-F42E-4C13-B0D0-99B7F56E8ABB}" destId="{B894E22E-194E-442A-92A3-0CAC0F2F75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E5B8D2-44B2-4514-8C59-B053820918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A47164-6556-4911-90B3-9ED81763CD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</a:t>
          </a:r>
        </a:p>
      </dgm:t>
    </dgm:pt>
    <dgm:pt modelId="{57B5911F-E9F3-4199-8152-53BFFA75F94A}" type="parTrans" cxnId="{435C1DF3-6751-42E9-9B8B-E4176491CE74}">
      <dgm:prSet/>
      <dgm:spPr/>
      <dgm:t>
        <a:bodyPr/>
        <a:lstStyle/>
        <a:p>
          <a:endParaRPr lang="en-US"/>
        </a:p>
      </dgm:t>
    </dgm:pt>
    <dgm:pt modelId="{DDC092A0-CC7B-42F1-A7EE-8492E4A49AAE}" type="sibTrans" cxnId="{435C1DF3-6751-42E9-9B8B-E4176491CE74}">
      <dgm:prSet/>
      <dgm:spPr/>
      <dgm:t>
        <a:bodyPr/>
        <a:lstStyle/>
        <a:p>
          <a:endParaRPr lang="en-US"/>
        </a:p>
      </dgm:t>
    </dgm:pt>
    <dgm:pt modelId="{A80D3716-2E80-455F-8AE5-E2FE3B3AE8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Approved</a:t>
          </a:r>
        </a:p>
      </dgm:t>
    </dgm:pt>
    <dgm:pt modelId="{2E55310E-E0F4-4DEB-A968-3BEA215FF608}" type="parTrans" cxnId="{2A44A952-513D-4753-B728-C36463883856}">
      <dgm:prSet/>
      <dgm:spPr/>
      <dgm:t>
        <a:bodyPr/>
        <a:lstStyle/>
        <a:p>
          <a:endParaRPr lang="en-US"/>
        </a:p>
      </dgm:t>
    </dgm:pt>
    <dgm:pt modelId="{B2330E26-8828-4CFB-AB97-787CFBAA543D}" type="sibTrans" cxnId="{2A44A952-513D-4753-B728-C36463883856}">
      <dgm:prSet/>
      <dgm:spPr/>
      <dgm:t>
        <a:bodyPr/>
        <a:lstStyle/>
        <a:p>
          <a:endParaRPr lang="en-US"/>
        </a:p>
      </dgm:t>
    </dgm:pt>
    <dgm:pt modelId="{15EF8844-486C-44F2-B949-FB1B8E9037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Description</a:t>
          </a:r>
        </a:p>
      </dgm:t>
    </dgm:pt>
    <dgm:pt modelId="{FD200DB5-7C5E-4C3E-B6BB-1B5C245DECFD}" type="parTrans" cxnId="{2FE8DA5B-B94D-43A6-8144-8930EACE0B70}">
      <dgm:prSet/>
      <dgm:spPr/>
      <dgm:t>
        <a:bodyPr/>
        <a:lstStyle/>
        <a:p>
          <a:endParaRPr lang="en-US"/>
        </a:p>
      </dgm:t>
    </dgm:pt>
    <dgm:pt modelId="{8F368246-C4BD-4152-A94D-4FC36B59BA99}" type="sibTrans" cxnId="{2FE8DA5B-B94D-43A6-8144-8930EACE0B70}">
      <dgm:prSet/>
      <dgm:spPr/>
      <dgm:t>
        <a:bodyPr/>
        <a:lstStyle/>
        <a:p>
          <a:endParaRPr lang="en-US"/>
        </a:p>
      </dgm:t>
    </dgm:pt>
    <dgm:pt modelId="{4031DC4A-9B81-4700-99D9-47C48AD1C5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Documentation Link</a:t>
          </a:r>
        </a:p>
      </dgm:t>
    </dgm:pt>
    <dgm:pt modelId="{327ACF4D-4292-46A6-A6DA-E4F4E2C063B2}" type="parTrans" cxnId="{9119EBA6-4286-4C90-968D-88C9E7F91185}">
      <dgm:prSet/>
      <dgm:spPr/>
      <dgm:t>
        <a:bodyPr/>
        <a:lstStyle/>
        <a:p>
          <a:endParaRPr lang="en-US"/>
        </a:p>
      </dgm:t>
    </dgm:pt>
    <dgm:pt modelId="{2796AD7D-30E0-45F0-8734-CA5A709AC627}" type="sibTrans" cxnId="{9119EBA6-4286-4C90-968D-88C9E7F91185}">
      <dgm:prSet/>
      <dgm:spPr/>
      <dgm:t>
        <a:bodyPr/>
        <a:lstStyle/>
        <a:p>
          <a:endParaRPr lang="en-US"/>
        </a:p>
      </dgm:t>
    </dgm:pt>
    <dgm:pt modelId="{42A6F781-C75E-44A6-9C3A-1AC799A18F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Phone</a:t>
          </a:r>
        </a:p>
      </dgm:t>
    </dgm:pt>
    <dgm:pt modelId="{EAD59238-D7C5-46AF-A970-286EBF4F6F0E}" type="parTrans" cxnId="{1B1F698A-6698-4AEF-BC2B-1B3E25AFB5B8}">
      <dgm:prSet/>
      <dgm:spPr/>
      <dgm:t>
        <a:bodyPr/>
        <a:lstStyle/>
        <a:p>
          <a:endParaRPr lang="en-US"/>
        </a:p>
      </dgm:t>
    </dgm:pt>
    <dgm:pt modelId="{788A11AD-7A47-445E-BAFC-664BBFEC8D76}" type="sibTrans" cxnId="{1B1F698A-6698-4AEF-BC2B-1B3E25AFB5B8}">
      <dgm:prSet/>
      <dgm:spPr/>
      <dgm:t>
        <a:bodyPr/>
        <a:lstStyle/>
        <a:p>
          <a:endParaRPr lang="en-US"/>
        </a:p>
      </dgm:t>
    </dgm:pt>
    <dgm:pt modelId="{10F52941-E365-4687-BCE9-3DC63BADB7A8}" type="pres">
      <dgm:prSet presAssocID="{E0E5B8D2-44B2-4514-8C59-B0538209184A}" presName="root" presStyleCnt="0">
        <dgm:presLayoutVars>
          <dgm:dir/>
          <dgm:resizeHandles val="exact"/>
        </dgm:presLayoutVars>
      </dgm:prSet>
      <dgm:spPr/>
    </dgm:pt>
    <dgm:pt modelId="{9ACA479E-56F8-4A19-8141-E0946E1E3485}" type="pres">
      <dgm:prSet presAssocID="{B7A47164-6556-4911-90B3-9ED81763CDB9}" presName="compNode" presStyleCnt="0"/>
      <dgm:spPr/>
    </dgm:pt>
    <dgm:pt modelId="{42A4C478-5093-494F-B17A-1B9E1638F334}" type="pres">
      <dgm:prSet presAssocID="{B7A47164-6556-4911-90B3-9ED81763CDB9}" presName="iconBgRect" presStyleLbl="bgShp" presStyleIdx="0" presStyleCnt="5"/>
      <dgm:spPr/>
    </dgm:pt>
    <dgm:pt modelId="{047D8E78-EFBA-4A29-9A0D-DACBC5ADE2DE}" type="pres">
      <dgm:prSet presAssocID="{B7A47164-6556-4911-90B3-9ED81763CD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55E7351-5799-468F-9226-74774C99E928}" type="pres">
      <dgm:prSet presAssocID="{B7A47164-6556-4911-90B3-9ED81763CDB9}" presName="spaceRect" presStyleCnt="0"/>
      <dgm:spPr/>
    </dgm:pt>
    <dgm:pt modelId="{167B7E4F-B0D7-401E-A123-DA0E4428D273}" type="pres">
      <dgm:prSet presAssocID="{B7A47164-6556-4911-90B3-9ED81763CDB9}" presName="textRect" presStyleLbl="revTx" presStyleIdx="0" presStyleCnt="5">
        <dgm:presLayoutVars>
          <dgm:chMax val="1"/>
          <dgm:chPref val="1"/>
        </dgm:presLayoutVars>
      </dgm:prSet>
      <dgm:spPr/>
    </dgm:pt>
    <dgm:pt modelId="{0E364CAB-5BBC-419D-B8C1-824CF835386F}" type="pres">
      <dgm:prSet presAssocID="{DDC092A0-CC7B-42F1-A7EE-8492E4A49AAE}" presName="sibTrans" presStyleCnt="0"/>
      <dgm:spPr/>
    </dgm:pt>
    <dgm:pt modelId="{AE555E4A-40C2-487A-BB35-E667D0A0B406}" type="pres">
      <dgm:prSet presAssocID="{A80D3716-2E80-455F-8AE5-E2FE3B3AE828}" presName="compNode" presStyleCnt="0"/>
      <dgm:spPr/>
    </dgm:pt>
    <dgm:pt modelId="{EF290E80-C37F-4A2D-B3D8-CE654A3DE225}" type="pres">
      <dgm:prSet presAssocID="{A80D3716-2E80-455F-8AE5-E2FE3B3AE828}" presName="iconBgRect" presStyleLbl="bgShp" presStyleIdx="1" presStyleCnt="5"/>
      <dgm:spPr/>
    </dgm:pt>
    <dgm:pt modelId="{07C39F5D-D1C6-4DE0-98CD-4CB99D309FCE}" type="pres">
      <dgm:prSet presAssocID="{A80D3716-2E80-455F-8AE5-E2FE3B3AE8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CF3D68-F71A-4FB4-BC02-23DF40FB52B8}" type="pres">
      <dgm:prSet presAssocID="{A80D3716-2E80-455F-8AE5-E2FE3B3AE828}" presName="spaceRect" presStyleCnt="0"/>
      <dgm:spPr/>
    </dgm:pt>
    <dgm:pt modelId="{FD505A12-61C3-427C-8C7F-0D3DA68ABAC3}" type="pres">
      <dgm:prSet presAssocID="{A80D3716-2E80-455F-8AE5-E2FE3B3AE828}" presName="textRect" presStyleLbl="revTx" presStyleIdx="1" presStyleCnt="5">
        <dgm:presLayoutVars>
          <dgm:chMax val="1"/>
          <dgm:chPref val="1"/>
        </dgm:presLayoutVars>
      </dgm:prSet>
      <dgm:spPr/>
    </dgm:pt>
    <dgm:pt modelId="{D9FAF8C7-E63F-4569-B28A-F9E28EC7917F}" type="pres">
      <dgm:prSet presAssocID="{B2330E26-8828-4CFB-AB97-787CFBAA543D}" presName="sibTrans" presStyleCnt="0"/>
      <dgm:spPr/>
    </dgm:pt>
    <dgm:pt modelId="{0566B3DF-3BAE-4B32-8977-A814C2B8DB79}" type="pres">
      <dgm:prSet presAssocID="{15EF8844-486C-44F2-B949-FB1B8E903716}" presName="compNode" presStyleCnt="0"/>
      <dgm:spPr/>
    </dgm:pt>
    <dgm:pt modelId="{FCB40CC8-7501-464E-838F-CEE140A4CEFD}" type="pres">
      <dgm:prSet presAssocID="{15EF8844-486C-44F2-B949-FB1B8E903716}" presName="iconBgRect" presStyleLbl="bgShp" presStyleIdx="2" presStyleCnt="5"/>
      <dgm:spPr/>
    </dgm:pt>
    <dgm:pt modelId="{89CD1A9E-29FD-487F-ABB1-14B12B429741}" type="pres">
      <dgm:prSet presAssocID="{15EF8844-486C-44F2-B949-FB1B8E9037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4ECDDBC-2CFA-457E-BCA7-D30C9DB846C1}" type="pres">
      <dgm:prSet presAssocID="{15EF8844-486C-44F2-B949-FB1B8E903716}" presName="spaceRect" presStyleCnt="0"/>
      <dgm:spPr/>
    </dgm:pt>
    <dgm:pt modelId="{09A01FAF-9726-488F-BA47-B4BADF2693E7}" type="pres">
      <dgm:prSet presAssocID="{15EF8844-486C-44F2-B949-FB1B8E903716}" presName="textRect" presStyleLbl="revTx" presStyleIdx="2" presStyleCnt="5">
        <dgm:presLayoutVars>
          <dgm:chMax val="1"/>
          <dgm:chPref val="1"/>
        </dgm:presLayoutVars>
      </dgm:prSet>
      <dgm:spPr/>
    </dgm:pt>
    <dgm:pt modelId="{6D3BEBB5-2FE0-4E65-9D83-F9E5B71505F5}" type="pres">
      <dgm:prSet presAssocID="{8F368246-C4BD-4152-A94D-4FC36B59BA99}" presName="sibTrans" presStyleCnt="0"/>
      <dgm:spPr/>
    </dgm:pt>
    <dgm:pt modelId="{8B91914F-652B-4CC6-9442-D5120C2ED31D}" type="pres">
      <dgm:prSet presAssocID="{4031DC4A-9B81-4700-99D9-47C48AD1C591}" presName="compNode" presStyleCnt="0"/>
      <dgm:spPr/>
    </dgm:pt>
    <dgm:pt modelId="{456754A9-528D-4D7B-8E58-05DD8713BE40}" type="pres">
      <dgm:prSet presAssocID="{4031DC4A-9B81-4700-99D9-47C48AD1C591}" presName="iconBgRect" presStyleLbl="bgShp" presStyleIdx="3" presStyleCnt="5"/>
      <dgm:spPr/>
    </dgm:pt>
    <dgm:pt modelId="{159B0F27-6DB3-4900-B338-5EA63A7A6D37}" type="pres">
      <dgm:prSet presAssocID="{4031DC4A-9B81-4700-99D9-47C48AD1C5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C93FA0F2-C3EB-4E0C-AB03-61D03DF54B01}" type="pres">
      <dgm:prSet presAssocID="{4031DC4A-9B81-4700-99D9-47C48AD1C591}" presName="spaceRect" presStyleCnt="0"/>
      <dgm:spPr/>
    </dgm:pt>
    <dgm:pt modelId="{3BA154EF-6D29-4FB2-9C4D-235064D778F7}" type="pres">
      <dgm:prSet presAssocID="{4031DC4A-9B81-4700-99D9-47C48AD1C591}" presName="textRect" presStyleLbl="revTx" presStyleIdx="3" presStyleCnt="5">
        <dgm:presLayoutVars>
          <dgm:chMax val="1"/>
          <dgm:chPref val="1"/>
        </dgm:presLayoutVars>
      </dgm:prSet>
      <dgm:spPr/>
    </dgm:pt>
    <dgm:pt modelId="{30B5B0B5-B15D-44FB-B074-F9D2534A7135}" type="pres">
      <dgm:prSet presAssocID="{2796AD7D-30E0-45F0-8734-CA5A709AC627}" presName="sibTrans" presStyleCnt="0"/>
      <dgm:spPr/>
    </dgm:pt>
    <dgm:pt modelId="{33528E8F-745D-42EB-A16C-202E87937877}" type="pres">
      <dgm:prSet presAssocID="{42A6F781-C75E-44A6-9C3A-1AC799A18F20}" presName="compNode" presStyleCnt="0"/>
      <dgm:spPr/>
    </dgm:pt>
    <dgm:pt modelId="{40C28A1F-96DD-49F8-BDCD-BC09EA55F55B}" type="pres">
      <dgm:prSet presAssocID="{42A6F781-C75E-44A6-9C3A-1AC799A18F20}" presName="iconBgRect" presStyleLbl="bgShp" presStyleIdx="4" presStyleCnt="5"/>
      <dgm:spPr/>
    </dgm:pt>
    <dgm:pt modelId="{BC6955D9-242E-4EBE-844B-AD1BDD527118}" type="pres">
      <dgm:prSet presAssocID="{42A6F781-C75E-44A6-9C3A-1AC799A18F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BFA8EFDA-F368-48C0-A089-24CF47A3487B}" type="pres">
      <dgm:prSet presAssocID="{42A6F781-C75E-44A6-9C3A-1AC799A18F20}" presName="spaceRect" presStyleCnt="0"/>
      <dgm:spPr/>
    </dgm:pt>
    <dgm:pt modelId="{22BC422D-596C-4796-B90C-C6CA0181804D}" type="pres">
      <dgm:prSet presAssocID="{42A6F781-C75E-44A6-9C3A-1AC799A18F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F31E20-F8E2-40E6-BA1F-D862DB05D955}" type="presOf" srcId="{B7A47164-6556-4911-90B3-9ED81763CDB9}" destId="{167B7E4F-B0D7-401E-A123-DA0E4428D273}" srcOrd="0" destOrd="0" presId="urn:microsoft.com/office/officeart/2018/5/layout/IconCircleLabelList"/>
    <dgm:cxn modelId="{D0D27E34-80CF-45C0-8EFB-B6C449564A00}" type="presOf" srcId="{4031DC4A-9B81-4700-99D9-47C48AD1C591}" destId="{3BA154EF-6D29-4FB2-9C4D-235064D778F7}" srcOrd="0" destOrd="0" presId="urn:microsoft.com/office/officeart/2018/5/layout/IconCircleLabelList"/>
    <dgm:cxn modelId="{2FE8DA5B-B94D-43A6-8144-8930EACE0B70}" srcId="{E0E5B8D2-44B2-4514-8C59-B0538209184A}" destId="{15EF8844-486C-44F2-B949-FB1B8E903716}" srcOrd="2" destOrd="0" parTransId="{FD200DB5-7C5E-4C3E-B6BB-1B5C245DECFD}" sibTransId="{8F368246-C4BD-4152-A94D-4FC36B59BA99}"/>
    <dgm:cxn modelId="{2A44A952-513D-4753-B728-C36463883856}" srcId="{E0E5B8D2-44B2-4514-8C59-B0538209184A}" destId="{A80D3716-2E80-455F-8AE5-E2FE3B3AE828}" srcOrd="1" destOrd="0" parTransId="{2E55310E-E0F4-4DEB-A968-3BEA215FF608}" sibTransId="{B2330E26-8828-4CFB-AB97-787CFBAA543D}"/>
    <dgm:cxn modelId="{90FDF658-66EC-41DF-BAFE-449303EA4A82}" type="presOf" srcId="{42A6F781-C75E-44A6-9C3A-1AC799A18F20}" destId="{22BC422D-596C-4796-B90C-C6CA0181804D}" srcOrd="0" destOrd="0" presId="urn:microsoft.com/office/officeart/2018/5/layout/IconCircleLabelList"/>
    <dgm:cxn modelId="{47CB3C7E-C62F-40AA-AD03-2306BC6B0C49}" type="presOf" srcId="{15EF8844-486C-44F2-B949-FB1B8E903716}" destId="{09A01FAF-9726-488F-BA47-B4BADF2693E7}" srcOrd="0" destOrd="0" presId="urn:microsoft.com/office/officeart/2018/5/layout/IconCircleLabelList"/>
    <dgm:cxn modelId="{1B1F698A-6698-4AEF-BC2B-1B3E25AFB5B8}" srcId="{E0E5B8D2-44B2-4514-8C59-B0538209184A}" destId="{42A6F781-C75E-44A6-9C3A-1AC799A18F20}" srcOrd="4" destOrd="0" parTransId="{EAD59238-D7C5-46AF-A970-286EBF4F6F0E}" sibTransId="{788A11AD-7A47-445E-BAFC-664BBFEC8D76}"/>
    <dgm:cxn modelId="{9119EBA6-4286-4C90-968D-88C9E7F91185}" srcId="{E0E5B8D2-44B2-4514-8C59-B0538209184A}" destId="{4031DC4A-9B81-4700-99D9-47C48AD1C591}" srcOrd="3" destOrd="0" parTransId="{327ACF4D-4292-46A6-A6DA-E4F4E2C063B2}" sibTransId="{2796AD7D-30E0-45F0-8734-CA5A709AC627}"/>
    <dgm:cxn modelId="{0CC20DC2-E939-4342-99F4-FE50631247F2}" type="presOf" srcId="{E0E5B8D2-44B2-4514-8C59-B0538209184A}" destId="{10F52941-E365-4687-BCE9-3DC63BADB7A8}" srcOrd="0" destOrd="0" presId="urn:microsoft.com/office/officeart/2018/5/layout/IconCircleLabelList"/>
    <dgm:cxn modelId="{EB6E8CCD-278A-46C4-8500-4E40D844AEB3}" type="presOf" srcId="{A80D3716-2E80-455F-8AE5-E2FE3B3AE828}" destId="{FD505A12-61C3-427C-8C7F-0D3DA68ABAC3}" srcOrd="0" destOrd="0" presId="urn:microsoft.com/office/officeart/2018/5/layout/IconCircleLabelList"/>
    <dgm:cxn modelId="{435C1DF3-6751-42E9-9B8B-E4176491CE74}" srcId="{E0E5B8D2-44B2-4514-8C59-B0538209184A}" destId="{B7A47164-6556-4911-90B3-9ED81763CDB9}" srcOrd="0" destOrd="0" parTransId="{57B5911F-E9F3-4199-8152-53BFFA75F94A}" sibTransId="{DDC092A0-CC7B-42F1-A7EE-8492E4A49AAE}"/>
    <dgm:cxn modelId="{5D522E7B-9B29-4A40-84E2-F7617317DE5A}" type="presParOf" srcId="{10F52941-E365-4687-BCE9-3DC63BADB7A8}" destId="{9ACA479E-56F8-4A19-8141-E0946E1E3485}" srcOrd="0" destOrd="0" presId="urn:microsoft.com/office/officeart/2018/5/layout/IconCircleLabelList"/>
    <dgm:cxn modelId="{DDFD7BC3-B487-443D-BF12-80A237A29B9A}" type="presParOf" srcId="{9ACA479E-56F8-4A19-8141-E0946E1E3485}" destId="{42A4C478-5093-494F-B17A-1B9E1638F334}" srcOrd="0" destOrd="0" presId="urn:microsoft.com/office/officeart/2018/5/layout/IconCircleLabelList"/>
    <dgm:cxn modelId="{DCBE704E-8ACB-4268-9303-A9E43C062584}" type="presParOf" srcId="{9ACA479E-56F8-4A19-8141-E0946E1E3485}" destId="{047D8E78-EFBA-4A29-9A0D-DACBC5ADE2DE}" srcOrd="1" destOrd="0" presId="urn:microsoft.com/office/officeart/2018/5/layout/IconCircleLabelList"/>
    <dgm:cxn modelId="{28267304-DA22-4A4E-8E69-4FE30374C056}" type="presParOf" srcId="{9ACA479E-56F8-4A19-8141-E0946E1E3485}" destId="{355E7351-5799-468F-9226-74774C99E928}" srcOrd="2" destOrd="0" presId="urn:microsoft.com/office/officeart/2018/5/layout/IconCircleLabelList"/>
    <dgm:cxn modelId="{F50ABB3F-2699-4DD2-9D0C-58D6D9E348C0}" type="presParOf" srcId="{9ACA479E-56F8-4A19-8141-E0946E1E3485}" destId="{167B7E4F-B0D7-401E-A123-DA0E4428D273}" srcOrd="3" destOrd="0" presId="urn:microsoft.com/office/officeart/2018/5/layout/IconCircleLabelList"/>
    <dgm:cxn modelId="{79FE15EC-5069-4BD2-B423-0D4CAEE4344F}" type="presParOf" srcId="{10F52941-E365-4687-BCE9-3DC63BADB7A8}" destId="{0E364CAB-5BBC-419D-B8C1-824CF835386F}" srcOrd="1" destOrd="0" presId="urn:microsoft.com/office/officeart/2018/5/layout/IconCircleLabelList"/>
    <dgm:cxn modelId="{0B81B4B7-68DE-4ECC-896C-6BD1E4CBE630}" type="presParOf" srcId="{10F52941-E365-4687-BCE9-3DC63BADB7A8}" destId="{AE555E4A-40C2-487A-BB35-E667D0A0B406}" srcOrd="2" destOrd="0" presId="urn:microsoft.com/office/officeart/2018/5/layout/IconCircleLabelList"/>
    <dgm:cxn modelId="{9EAF078C-DE8B-440D-83E4-E0CF137F5493}" type="presParOf" srcId="{AE555E4A-40C2-487A-BB35-E667D0A0B406}" destId="{EF290E80-C37F-4A2D-B3D8-CE654A3DE225}" srcOrd="0" destOrd="0" presId="urn:microsoft.com/office/officeart/2018/5/layout/IconCircleLabelList"/>
    <dgm:cxn modelId="{11548E35-7A30-43FE-9E21-201871ABBE1A}" type="presParOf" srcId="{AE555E4A-40C2-487A-BB35-E667D0A0B406}" destId="{07C39F5D-D1C6-4DE0-98CD-4CB99D309FCE}" srcOrd="1" destOrd="0" presId="urn:microsoft.com/office/officeart/2018/5/layout/IconCircleLabelList"/>
    <dgm:cxn modelId="{BB3B604E-8959-4722-99FB-6FA68DB08472}" type="presParOf" srcId="{AE555E4A-40C2-487A-BB35-E667D0A0B406}" destId="{91CF3D68-F71A-4FB4-BC02-23DF40FB52B8}" srcOrd="2" destOrd="0" presId="urn:microsoft.com/office/officeart/2018/5/layout/IconCircleLabelList"/>
    <dgm:cxn modelId="{89CD7606-0EE0-4A32-852B-F08E959F4446}" type="presParOf" srcId="{AE555E4A-40C2-487A-BB35-E667D0A0B406}" destId="{FD505A12-61C3-427C-8C7F-0D3DA68ABAC3}" srcOrd="3" destOrd="0" presId="urn:microsoft.com/office/officeart/2018/5/layout/IconCircleLabelList"/>
    <dgm:cxn modelId="{68DBC1EF-CAE9-4B67-B84A-070E461EE527}" type="presParOf" srcId="{10F52941-E365-4687-BCE9-3DC63BADB7A8}" destId="{D9FAF8C7-E63F-4569-B28A-F9E28EC7917F}" srcOrd="3" destOrd="0" presId="urn:microsoft.com/office/officeart/2018/5/layout/IconCircleLabelList"/>
    <dgm:cxn modelId="{6054DC8D-4D06-4844-A494-88D06A29A82E}" type="presParOf" srcId="{10F52941-E365-4687-BCE9-3DC63BADB7A8}" destId="{0566B3DF-3BAE-4B32-8977-A814C2B8DB79}" srcOrd="4" destOrd="0" presId="urn:microsoft.com/office/officeart/2018/5/layout/IconCircleLabelList"/>
    <dgm:cxn modelId="{D61FFE57-2F88-4F41-A660-D54F566C000F}" type="presParOf" srcId="{0566B3DF-3BAE-4B32-8977-A814C2B8DB79}" destId="{FCB40CC8-7501-464E-838F-CEE140A4CEFD}" srcOrd="0" destOrd="0" presId="urn:microsoft.com/office/officeart/2018/5/layout/IconCircleLabelList"/>
    <dgm:cxn modelId="{3FD688AC-A191-42ED-954F-6AB148D1A52B}" type="presParOf" srcId="{0566B3DF-3BAE-4B32-8977-A814C2B8DB79}" destId="{89CD1A9E-29FD-487F-ABB1-14B12B429741}" srcOrd="1" destOrd="0" presId="urn:microsoft.com/office/officeart/2018/5/layout/IconCircleLabelList"/>
    <dgm:cxn modelId="{BA428CD6-42D7-4C05-BD6A-CB8C0D6D4105}" type="presParOf" srcId="{0566B3DF-3BAE-4B32-8977-A814C2B8DB79}" destId="{D4ECDDBC-2CFA-457E-BCA7-D30C9DB846C1}" srcOrd="2" destOrd="0" presId="urn:microsoft.com/office/officeart/2018/5/layout/IconCircleLabelList"/>
    <dgm:cxn modelId="{C1270003-9746-4910-88F3-91AB15BD4B43}" type="presParOf" srcId="{0566B3DF-3BAE-4B32-8977-A814C2B8DB79}" destId="{09A01FAF-9726-488F-BA47-B4BADF2693E7}" srcOrd="3" destOrd="0" presId="urn:microsoft.com/office/officeart/2018/5/layout/IconCircleLabelList"/>
    <dgm:cxn modelId="{C8EEA9C4-4376-43D1-B634-0AF60B99B962}" type="presParOf" srcId="{10F52941-E365-4687-BCE9-3DC63BADB7A8}" destId="{6D3BEBB5-2FE0-4E65-9D83-F9E5B71505F5}" srcOrd="5" destOrd="0" presId="urn:microsoft.com/office/officeart/2018/5/layout/IconCircleLabelList"/>
    <dgm:cxn modelId="{BB0D8392-A0C6-4169-B8C7-653B436CCD42}" type="presParOf" srcId="{10F52941-E365-4687-BCE9-3DC63BADB7A8}" destId="{8B91914F-652B-4CC6-9442-D5120C2ED31D}" srcOrd="6" destOrd="0" presId="urn:microsoft.com/office/officeart/2018/5/layout/IconCircleLabelList"/>
    <dgm:cxn modelId="{881761B6-E03D-40B3-AC23-5601D6B569EA}" type="presParOf" srcId="{8B91914F-652B-4CC6-9442-D5120C2ED31D}" destId="{456754A9-528D-4D7B-8E58-05DD8713BE40}" srcOrd="0" destOrd="0" presId="urn:microsoft.com/office/officeart/2018/5/layout/IconCircleLabelList"/>
    <dgm:cxn modelId="{61B5FB22-03B6-4A8D-9C1E-9A97ED7432D9}" type="presParOf" srcId="{8B91914F-652B-4CC6-9442-D5120C2ED31D}" destId="{159B0F27-6DB3-4900-B338-5EA63A7A6D37}" srcOrd="1" destOrd="0" presId="urn:microsoft.com/office/officeart/2018/5/layout/IconCircleLabelList"/>
    <dgm:cxn modelId="{CBE035F7-97C1-4458-90BD-43236A15F1EB}" type="presParOf" srcId="{8B91914F-652B-4CC6-9442-D5120C2ED31D}" destId="{C93FA0F2-C3EB-4E0C-AB03-61D03DF54B01}" srcOrd="2" destOrd="0" presId="urn:microsoft.com/office/officeart/2018/5/layout/IconCircleLabelList"/>
    <dgm:cxn modelId="{5A0C187E-6C15-49ED-AA37-48BEE330F77F}" type="presParOf" srcId="{8B91914F-652B-4CC6-9442-D5120C2ED31D}" destId="{3BA154EF-6D29-4FB2-9C4D-235064D778F7}" srcOrd="3" destOrd="0" presId="urn:microsoft.com/office/officeart/2018/5/layout/IconCircleLabelList"/>
    <dgm:cxn modelId="{EBF95400-356A-4CAA-9A2D-9B9BDB88358F}" type="presParOf" srcId="{10F52941-E365-4687-BCE9-3DC63BADB7A8}" destId="{30B5B0B5-B15D-44FB-B074-F9D2534A7135}" srcOrd="7" destOrd="0" presId="urn:microsoft.com/office/officeart/2018/5/layout/IconCircleLabelList"/>
    <dgm:cxn modelId="{3CC1F153-ADA0-4C91-ABB7-093141509E62}" type="presParOf" srcId="{10F52941-E365-4687-BCE9-3DC63BADB7A8}" destId="{33528E8F-745D-42EB-A16C-202E87937877}" srcOrd="8" destOrd="0" presId="urn:microsoft.com/office/officeart/2018/5/layout/IconCircleLabelList"/>
    <dgm:cxn modelId="{7C23179F-4958-4B68-87FF-E3E721E3F065}" type="presParOf" srcId="{33528E8F-745D-42EB-A16C-202E87937877}" destId="{40C28A1F-96DD-49F8-BDCD-BC09EA55F55B}" srcOrd="0" destOrd="0" presId="urn:microsoft.com/office/officeart/2018/5/layout/IconCircleLabelList"/>
    <dgm:cxn modelId="{C2CCBC8D-2648-4F21-93CF-65D765295B39}" type="presParOf" srcId="{33528E8F-745D-42EB-A16C-202E87937877}" destId="{BC6955D9-242E-4EBE-844B-AD1BDD527118}" srcOrd="1" destOrd="0" presId="urn:microsoft.com/office/officeart/2018/5/layout/IconCircleLabelList"/>
    <dgm:cxn modelId="{7C2B5248-81E6-4F52-954B-81601A00310C}" type="presParOf" srcId="{33528E8F-745D-42EB-A16C-202E87937877}" destId="{BFA8EFDA-F368-48C0-A089-24CF47A3487B}" srcOrd="2" destOrd="0" presId="urn:microsoft.com/office/officeart/2018/5/layout/IconCircleLabelList"/>
    <dgm:cxn modelId="{DC99D45B-A9E8-4972-AA1D-75D255286EF9}" type="presParOf" srcId="{33528E8F-745D-42EB-A16C-202E87937877}" destId="{22BC422D-596C-4796-B90C-C6CA018180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877DE3-118B-43E1-8FE7-4B40F7D46C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C3AE19-8254-4B7E-BC75-2305C73E18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100 + tools</a:t>
          </a:r>
        </a:p>
      </dgm:t>
    </dgm:pt>
    <dgm:pt modelId="{70053155-817F-40F4-BC74-240593C17DE8}" type="parTrans" cxnId="{CE317787-F963-4282-9023-132A1720946F}">
      <dgm:prSet/>
      <dgm:spPr/>
      <dgm:t>
        <a:bodyPr/>
        <a:lstStyle/>
        <a:p>
          <a:endParaRPr lang="en-US"/>
        </a:p>
      </dgm:t>
    </dgm:pt>
    <dgm:pt modelId="{771B1FEC-A43A-4EE3-B8B8-1A7659CBF4C9}" type="sibTrans" cxnId="{CE317787-F963-4282-9023-132A1720946F}">
      <dgm:prSet/>
      <dgm:spPr/>
      <dgm:t>
        <a:bodyPr/>
        <a:lstStyle/>
        <a:p>
          <a:endParaRPr lang="en-US"/>
        </a:p>
      </dgm:t>
    </dgm:pt>
    <dgm:pt modelId="{17B72FB8-EEBA-454D-AB37-550E14D5F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Expanded upon info</a:t>
          </a:r>
        </a:p>
      </dgm:t>
    </dgm:pt>
    <dgm:pt modelId="{5149D033-F369-40B4-86D3-582CD65FD9ED}" type="parTrans" cxnId="{72DDB910-4E40-4546-A49B-84F2202223B3}">
      <dgm:prSet/>
      <dgm:spPr/>
      <dgm:t>
        <a:bodyPr/>
        <a:lstStyle/>
        <a:p>
          <a:endParaRPr lang="en-US"/>
        </a:p>
      </dgm:t>
    </dgm:pt>
    <dgm:pt modelId="{614E648D-C0F6-454B-8004-325883C358D5}" type="sibTrans" cxnId="{72DDB910-4E40-4546-A49B-84F2202223B3}">
      <dgm:prSet/>
      <dgm:spPr/>
      <dgm:t>
        <a:bodyPr/>
        <a:lstStyle/>
        <a:p>
          <a:endParaRPr lang="en-US"/>
        </a:p>
      </dgm:t>
    </dgm:pt>
    <dgm:pt modelId="{370B32BA-E3DE-46CC-9A53-7BEC2EFB4BB5}" type="pres">
      <dgm:prSet presAssocID="{85877DE3-118B-43E1-8FE7-4B40F7D46C17}" presName="root" presStyleCnt="0">
        <dgm:presLayoutVars>
          <dgm:dir/>
          <dgm:resizeHandles val="exact"/>
        </dgm:presLayoutVars>
      </dgm:prSet>
      <dgm:spPr/>
    </dgm:pt>
    <dgm:pt modelId="{AF0ADF8B-F91A-4C2E-8DB0-CFBD6EFE1D5C}" type="pres">
      <dgm:prSet presAssocID="{80C3AE19-8254-4B7E-BC75-2305C73E18F0}" presName="compNode" presStyleCnt="0"/>
      <dgm:spPr/>
    </dgm:pt>
    <dgm:pt modelId="{D988C473-7844-4233-8B44-58F0F61A59CD}" type="pres">
      <dgm:prSet presAssocID="{80C3AE19-8254-4B7E-BC75-2305C73E18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54676E3-151E-4580-9E26-B355D31A096E}" type="pres">
      <dgm:prSet presAssocID="{80C3AE19-8254-4B7E-BC75-2305C73E18F0}" presName="spaceRect" presStyleCnt="0"/>
      <dgm:spPr/>
    </dgm:pt>
    <dgm:pt modelId="{CCBC7A13-D166-408A-9C16-EEA854310F32}" type="pres">
      <dgm:prSet presAssocID="{80C3AE19-8254-4B7E-BC75-2305C73E18F0}" presName="textRect" presStyleLbl="revTx" presStyleIdx="0" presStyleCnt="2">
        <dgm:presLayoutVars>
          <dgm:chMax val="1"/>
          <dgm:chPref val="1"/>
        </dgm:presLayoutVars>
      </dgm:prSet>
      <dgm:spPr/>
    </dgm:pt>
    <dgm:pt modelId="{DFA70DEE-892C-486E-B239-6BE6C02CC192}" type="pres">
      <dgm:prSet presAssocID="{771B1FEC-A43A-4EE3-B8B8-1A7659CBF4C9}" presName="sibTrans" presStyleCnt="0"/>
      <dgm:spPr/>
    </dgm:pt>
    <dgm:pt modelId="{FE364B84-063B-4EF3-8D8A-CF983B9EC2FE}" type="pres">
      <dgm:prSet presAssocID="{17B72FB8-EEBA-454D-AB37-550E14D5FEE9}" presName="compNode" presStyleCnt="0"/>
      <dgm:spPr/>
    </dgm:pt>
    <dgm:pt modelId="{68561560-783C-4D3B-B8BA-DA853E3ACA16}" type="pres">
      <dgm:prSet presAssocID="{17B72FB8-EEBA-454D-AB37-550E14D5FE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4DAEEC-603C-4DCB-BDCB-101B454489D1}" type="pres">
      <dgm:prSet presAssocID="{17B72FB8-EEBA-454D-AB37-550E14D5FEE9}" presName="spaceRect" presStyleCnt="0"/>
      <dgm:spPr/>
    </dgm:pt>
    <dgm:pt modelId="{4D2EB70E-6BCF-4B24-BF15-8A5F96C8C50F}" type="pres">
      <dgm:prSet presAssocID="{17B72FB8-EEBA-454D-AB37-550E14D5FEE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2DDB910-4E40-4546-A49B-84F2202223B3}" srcId="{85877DE3-118B-43E1-8FE7-4B40F7D46C17}" destId="{17B72FB8-EEBA-454D-AB37-550E14D5FEE9}" srcOrd="1" destOrd="0" parTransId="{5149D033-F369-40B4-86D3-582CD65FD9ED}" sibTransId="{614E648D-C0F6-454B-8004-325883C358D5}"/>
    <dgm:cxn modelId="{CE317787-F963-4282-9023-132A1720946F}" srcId="{85877DE3-118B-43E1-8FE7-4B40F7D46C17}" destId="{80C3AE19-8254-4B7E-BC75-2305C73E18F0}" srcOrd="0" destOrd="0" parTransId="{70053155-817F-40F4-BC74-240593C17DE8}" sibTransId="{771B1FEC-A43A-4EE3-B8B8-1A7659CBF4C9}"/>
    <dgm:cxn modelId="{FD2BE099-F117-42E6-8212-95A0149DF685}" type="presOf" srcId="{80C3AE19-8254-4B7E-BC75-2305C73E18F0}" destId="{CCBC7A13-D166-408A-9C16-EEA854310F32}" srcOrd="0" destOrd="0" presId="urn:microsoft.com/office/officeart/2018/2/layout/IconLabelList"/>
    <dgm:cxn modelId="{A793FDDD-4E72-43B5-BF8C-CDBD7A136680}" type="presOf" srcId="{17B72FB8-EEBA-454D-AB37-550E14D5FEE9}" destId="{4D2EB70E-6BCF-4B24-BF15-8A5F96C8C50F}" srcOrd="0" destOrd="0" presId="urn:microsoft.com/office/officeart/2018/2/layout/IconLabelList"/>
    <dgm:cxn modelId="{B29542E2-9541-4019-98B6-2FAB015DB966}" type="presOf" srcId="{85877DE3-118B-43E1-8FE7-4B40F7D46C17}" destId="{370B32BA-E3DE-46CC-9A53-7BEC2EFB4BB5}" srcOrd="0" destOrd="0" presId="urn:microsoft.com/office/officeart/2018/2/layout/IconLabelList"/>
    <dgm:cxn modelId="{73359A45-F4EF-42E8-8869-304011BBB537}" type="presParOf" srcId="{370B32BA-E3DE-46CC-9A53-7BEC2EFB4BB5}" destId="{AF0ADF8B-F91A-4C2E-8DB0-CFBD6EFE1D5C}" srcOrd="0" destOrd="0" presId="urn:microsoft.com/office/officeart/2018/2/layout/IconLabelList"/>
    <dgm:cxn modelId="{CE2434E2-6A7E-424F-B14D-AEA1B21B2FFC}" type="presParOf" srcId="{AF0ADF8B-F91A-4C2E-8DB0-CFBD6EFE1D5C}" destId="{D988C473-7844-4233-8B44-58F0F61A59CD}" srcOrd="0" destOrd="0" presId="urn:microsoft.com/office/officeart/2018/2/layout/IconLabelList"/>
    <dgm:cxn modelId="{806002F0-6040-4197-81FF-5367CF32A4BD}" type="presParOf" srcId="{AF0ADF8B-F91A-4C2E-8DB0-CFBD6EFE1D5C}" destId="{754676E3-151E-4580-9E26-B355D31A096E}" srcOrd="1" destOrd="0" presId="urn:microsoft.com/office/officeart/2018/2/layout/IconLabelList"/>
    <dgm:cxn modelId="{F31B2BF2-8502-48E2-B7F1-2BEA5035C743}" type="presParOf" srcId="{AF0ADF8B-F91A-4C2E-8DB0-CFBD6EFE1D5C}" destId="{CCBC7A13-D166-408A-9C16-EEA854310F32}" srcOrd="2" destOrd="0" presId="urn:microsoft.com/office/officeart/2018/2/layout/IconLabelList"/>
    <dgm:cxn modelId="{B572B227-A8FD-418C-BD56-3CE7A0CB0A16}" type="presParOf" srcId="{370B32BA-E3DE-46CC-9A53-7BEC2EFB4BB5}" destId="{DFA70DEE-892C-486E-B239-6BE6C02CC192}" srcOrd="1" destOrd="0" presId="urn:microsoft.com/office/officeart/2018/2/layout/IconLabelList"/>
    <dgm:cxn modelId="{E6B772FA-1FA4-48CE-81C2-9559EE558527}" type="presParOf" srcId="{370B32BA-E3DE-46CC-9A53-7BEC2EFB4BB5}" destId="{FE364B84-063B-4EF3-8D8A-CF983B9EC2FE}" srcOrd="2" destOrd="0" presId="urn:microsoft.com/office/officeart/2018/2/layout/IconLabelList"/>
    <dgm:cxn modelId="{6D24A91C-BC1B-4367-B31E-797E584738CC}" type="presParOf" srcId="{FE364B84-063B-4EF3-8D8A-CF983B9EC2FE}" destId="{68561560-783C-4D3B-B8BA-DA853E3ACA16}" srcOrd="0" destOrd="0" presId="urn:microsoft.com/office/officeart/2018/2/layout/IconLabelList"/>
    <dgm:cxn modelId="{B1F2EF4C-A010-400C-9842-D1460CB2D811}" type="presParOf" srcId="{FE364B84-063B-4EF3-8D8A-CF983B9EC2FE}" destId="{FD4DAEEC-603C-4DCB-BDCB-101B454489D1}" srcOrd="1" destOrd="0" presId="urn:microsoft.com/office/officeart/2018/2/layout/IconLabelList"/>
    <dgm:cxn modelId="{9A27BBB7-BE71-465B-8AEF-505BBD84694E}" type="presParOf" srcId="{FE364B84-063B-4EF3-8D8A-CF983B9EC2FE}" destId="{4D2EB70E-6BCF-4B24-BF15-8A5F96C8C5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A6FF9B-52FE-4E31-92C1-5F348314A8E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20708D-683F-4E4F-B676-548C37F49D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Integration</a:t>
          </a:r>
        </a:p>
      </dgm:t>
    </dgm:pt>
    <dgm:pt modelId="{DAAE5991-86E8-4E24-991A-AD88AB3B777F}" type="parTrans" cxnId="{4AC30853-71A2-428E-9A23-F50AC0017592}">
      <dgm:prSet/>
      <dgm:spPr/>
      <dgm:t>
        <a:bodyPr/>
        <a:lstStyle/>
        <a:p>
          <a:endParaRPr lang="en-US"/>
        </a:p>
      </dgm:t>
    </dgm:pt>
    <dgm:pt modelId="{8D14A35F-BC08-418F-AEE2-F39139A43DD6}" type="sibTrans" cxnId="{4AC30853-71A2-428E-9A23-F50AC0017592}">
      <dgm:prSet/>
      <dgm:spPr/>
      <dgm:t>
        <a:bodyPr/>
        <a:lstStyle/>
        <a:p>
          <a:endParaRPr lang="en-US"/>
        </a:p>
      </dgm:t>
    </dgm:pt>
    <dgm:pt modelId="{AA0286F0-42AE-4875-867B-1FA7E3CAC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 - </a:t>
          </a:r>
          <a:r>
            <a:rPr lang="en-US"/>
            <a:t>Modular Functionality throughout website</a:t>
          </a:r>
        </a:p>
      </dgm:t>
    </dgm:pt>
    <dgm:pt modelId="{77B09A0A-46E7-45FD-B7DD-F7B0EF8751E2}" type="parTrans" cxnId="{FCEAA65C-0EEE-41AC-89D9-45D3A8CECAF9}">
      <dgm:prSet/>
      <dgm:spPr/>
      <dgm:t>
        <a:bodyPr/>
        <a:lstStyle/>
        <a:p>
          <a:endParaRPr lang="en-US"/>
        </a:p>
      </dgm:t>
    </dgm:pt>
    <dgm:pt modelId="{258CA02E-CB48-4673-A94A-5B006AC7AD5D}" type="sibTrans" cxnId="{FCEAA65C-0EEE-41AC-89D9-45D3A8CECAF9}">
      <dgm:prSet/>
      <dgm:spPr/>
      <dgm:t>
        <a:bodyPr/>
        <a:lstStyle/>
        <a:p>
          <a:endParaRPr lang="en-US"/>
        </a:p>
      </dgm:t>
    </dgm:pt>
    <dgm:pt modelId="{9B89D55F-9DAE-4DC3-AF81-F4615C74B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- </a:t>
          </a:r>
          <a:r>
            <a:rPr lang="en-US"/>
            <a:t>CI tests of frontend and backend on each commit and PR</a:t>
          </a:r>
        </a:p>
      </dgm:t>
    </dgm:pt>
    <dgm:pt modelId="{86E38D4B-8DC2-4EE4-BDAF-8258855B68A6}" type="parTrans" cxnId="{EE90CB7A-C2C1-4DCD-8D3A-CD66FF211FAE}">
      <dgm:prSet/>
      <dgm:spPr/>
      <dgm:t>
        <a:bodyPr/>
        <a:lstStyle/>
        <a:p>
          <a:endParaRPr lang="en-US"/>
        </a:p>
      </dgm:t>
    </dgm:pt>
    <dgm:pt modelId="{7B9E6631-45B7-4B54-B8F9-DB6D0E1EF916}" type="sibTrans" cxnId="{EE90CB7A-C2C1-4DCD-8D3A-CD66FF211FAE}">
      <dgm:prSet/>
      <dgm:spPr/>
      <dgm:t>
        <a:bodyPr/>
        <a:lstStyle/>
        <a:p>
          <a:endParaRPr lang="en-US"/>
        </a:p>
      </dgm:t>
    </dgm:pt>
    <dgm:pt modelId="{1E571F9D-5205-4929-BBAB-28B847D7D8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</a:t>
          </a:r>
        </a:p>
      </dgm:t>
    </dgm:pt>
    <dgm:pt modelId="{8F24F605-50E7-4D80-91B2-403B9BD4ADDB}" type="parTrans" cxnId="{B63C9E0F-2E61-4680-87AC-F4F3E4E09CBF}">
      <dgm:prSet/>
      <dgm:spPr/>
      <dgm:t>
        <a:bodyPr/>
        <a:lstStyle/>
        <a:p>
          <a:endParaRPr lang="en-US"/>
        </a:p>
      </dgm:t>
    </dgm:pt>
    <dgm:pt modelId="{251D7881-CD51-47E0-B108-601C82511A34}" type="sibTrans" cxnId="{B63C9E0F-2E61-4680-87AC-F4F3E4E09CBF}">
      <dgm:prSet/>
      <dgm:spPr/>
      <dgm:t>
        <a:bodyPr/>
        <a:lstStyle/>
        <a:p>
          <a:endParaRPr lang="en-US"/>
        </a:p>
      </dgm:t>
    </dgm:pt>
    <dgm:pt modelId="{EBCA5864-A345-4079-A01E-0A00C6D1F84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    - </a:t>
          </a:r>
          <a:r>
            <a:rPr lang="en-US"/>
            <a:t>User Stories, Admin vs Guest Users</a:t>
          </a:r>
        </a:p>
      </dgm:t>
    </dgm:pt>
    <dgm:pt modelId="{59A61644-CD76-487E-B9ED-F5822F503360}" type="parTrans" cxnId="{675D9EB6-4A8A-4A10-B81B-A6A291A4AD45}">
      <dgm:prSet/>
      <dgm:spPr/>
      <dgm:t>
        <a:bodyPr/>
        <a:lstStyle/>
        <a:p>
          <a:endParaRPr lang="en-US"/>
        </a:p>
      </dgm:t>
    </dgm:pt>
    <dgm:pt modelId="{DF94A848-0255-47EB-BBF7-BDBA703E8D8B}" type="sibTrans" cxnId="{675D9EB6-4A8A-4A10-B81B-A6A291A4AD45}">
      <dgm:prSet/>
      <dgm:spPr/>
      <dgm:t>
        <a:bodyPr/>
        <a:lstStyle/>
        <a:p>
          <a:endParaRPr lang="en-US"/>
        </a:p>
      </dgm:t>
    </dgm:pt>
    <dgm:pt modelId="{F90B20B4-9909-4E79-84C0-67F21C87F3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Aptos Display" panose="020F0302020204030204"/>
            </a:rPr>
            <a:t>- </a:t>
          </a:r>
          <a:r>
            <a:rPr lang="en-US" b="0"/>
            <a:t>Businesses Requirements Tested</a:t>
          </a:r>
        </a:p>
      </dgm:t>
    </dgm:pt>
    <dgm:pt modelId="{F62C9B46-8621-46C0-B115-6AE78621AC2B}" type="parTrans" cxnId="{84E52A59-B88C-458A-9532-D1F53D8653DE}">
      <dgm:prSet/>
      <dgm:spPr/>
      <dgm:t>
        <a:bodyPr/>
        <a:lstStyle/>
        <a:p>
          <a:endParaRPr lang="en-US"/>
        </a:p>
      </dgm:t>
    </dgm:pt>
    <dgm:pt modelId="{4BC73C32-8C3F-4075-9655-9009DB8D1CEF}" type="sibTrans" cxnId="{84E52A59-B88C-458A-9532-D1F53D8653DE}">
      <dgm:prSet/>
      <dgm:spPr/>
      <dgm:t>
        <a:bodyPr/>
        <a:lstStyle/>
        <a:p>
          <a:endParaRPr lang="en-US"/>
        </a:p>
      </dgm:t>
    </dgm:pt>
    <dgm:pt modelId="{A156A136-844A-42EA-BF0D-DC999EB514C8}" type="pres">
      <dgm:prSet presAssocID="{4FA6FF9B-52FE-4E31-92C1-5F348314A8EC}" presName="root" presStyleCnt="0">
        <dgm:presLayoutVars>
          <dgm:dir/>
          <dgm:resizeHandles val="exact"/>
        </dgm:presLayoutVars>
      </dgm:prSet>
      <dgm:spPr/>
    </dgm:pt>
    <dgm:pt modelId="{A85064DB-A137-4922-947C-E040688D062B}" type="pres">
      <dgm:prSet presAssocID="{5920708D-683F-4E4F-B676-548C37F49D0C}" presName="compNode" presStyleCnt="0"/>
      <dgm:spPr/>
    </dgm:pt>
    <dgm:pt modelId="{ECB6ADCD-6DF2-48B3-8E36-234DCAEE9D56}" type="pres">
      <dgm:prSet presAssocID="{5920708D-683F-4E4F-B676-548C37F49D0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928121-723C-47AE-9124-D581A260312F}" type="pres">
      <dgm:prSet presAssocID="{5920708D-683F-4E4F-B676-548C37F49D0C}" presName="iconSpace" presStyleCnt="0"/>
      <dgm:spPr/>
    </dgm:pt>
    <dgm:pt modelId="{7C055CFC-443B-4FC3-9AE5-9C357923D43F}" type="pres">
      <dgm:prSet presAssocID="{5920708D-683F-4E4F-B676-548C37F49D0C}" presName="parTx" presStyleLbl="revTx" presStyleIdx="0" presStyleCnt="4">
        <dgm:presLayoutVars>
          <dgm:chMax val="0"/>
          <dgm:chPref val="0"/>
        </dgm:presLayoutVars>
      </dgm:prSet>
      <dgm:spPr/>
    </dgm:pt>
    <dgm:pt modelId="{B80702F1-5814-4D36-B31B-1439D0426809}" type="pres">
      <dgm:prSet presAssocID="{5920708D-683F-4E4F-B676-548C37F49D0C}" presName="txSpace" presStyleCnt="0"/>
      <dgm:spPr/>
    </dgm:pt>
    <dgm:pt modelId="{CB475CF2-B6F8-4AF5-B71E-39B2B569FBAB}" type="pres">
      <dgm:prSet presAssocID="{5920708D-683F-4E4F-B676-548C37F49D0C}" presName="desTx" presStyleLbl="revTx" presStyleIdx="1" presStyleCnt="4">
        <dgm:presLayoutVars/>
      </dgm:prSet>
      <dgm:spPr/>
    </dgm:pt>
    <dgm:pt modelId="{3DA1639C-542A-4565-B882-4BE28AC6D4FB}" type="pres">
      <dgm:prSet presAssocID="{8D14A35F-BC08-418F-AEE2-F39139A43DD6}" presName="sibTrans" presStyleCnt="0"/>
      <dgm:spPr/>
    </dgm:pt>
    <dgm:pt modelId="{649A4238-7541-42F3-BE8D-D49044E04499}" type="pres">
      <dgm:prSet presAssocID="{1E571F9D-5205-4929-BBAB-28B847D7D8EE}" presName="compNode" presStyleCnt="0"/>
      <dgm:spPr/>
    </dgm:pt>
    <dgm:pt modelId="{0061C6E2-BC50-4927-86B6-6D327D921A67}" type="pres">
      <dgm:prSet presAssocID="{1E571F9D-5205-4929-BBAB-28B847D7D8E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ECE4E44-46C7-4D06-974B-D88C036F00E3}" type="pres">
      <dgm:prSet presAssocID="{1E571F9D-5205-4929-BBAB-28B847D7D8EE}" presName="iconSpace" presStyleCnt="0"/>
      <dgm:spPr/>
    </dgm:pt>
    <dgm:pt modelId="{840709A2-A29E-4D18-A133-7CF141660A99}" type="pres">
      <dgm:prSet presAssocID="{1E571F9D-5205-4929-BBAB-28B847D7D8EE}" presName="parTx" presStyleLbl="revTx" presStyleIdx="2" presStyleCnt="4">
        <dgm:presLayoutVars>
          <dgm:chMax val="0"/>
          <dgm:chPref val="0"/>
        </dgm:presLayoutVars>
      </dgm:prSet>
      <dgm:spPr/>
    </dgm:pt>
    <dgm:pt modelId="{6D485874-D709-4022-AF97-13E5A8DBFE3A}" type="pres">
      <dgm:prSet presAssocID="{1E571F9D-5205-4929-BBAB-28B847D7D8EE}" presName="txSpace" presStyleCnt="0"/>
      <dgm:spPr/>
    </dgm:pt>
    <dgm:pt modelId="{3F20AD5F-AB2D-4478-893F-70237FC3697E}" type="pres">
      <dgm:prSet presAssocID="{1E571F9D-5205-4929-BBAB-28B847D7D8EE}" presName="desTx" presStyleLbl="revTx" presStyleIdx="3" presStyleCnt="4">
        <dgm:presLayoutVars/>
      </dgm:prSet>
      <dgm:spPr/>
    </dgm:pt>
  </dgm:ptLst>
  <dgm:cxnLst>
    <dgm:cxn modelId="{B63C9E0F-2E61-4680-87AC-F4F3E4E09CBF}" srcId="{4FA6FF9B-52FE-4E31-92C1-5F348314A8EC}" destId="{1E571F9D-5205-4929-BBAB-28B847D7D8EE}" srcOrd="1" destOrd="0" parTransId="{8F24F605-50E7-4D80-91B2-403B9BD4ADDB}" sibTransId="{251D7881-CD51-47E0-B108-601C82511A34}"/>
    <dgm:cxn modelId="{86CBF321-1FE7-4EBC-ACD7-3E8A48D4BBFD}" type="presOf" srcId="{5920708D-683F-4E4F-B676-548C37F49D0C}" destId="{7C055CFC-443B-4FC3-9AE5-9C357923D43F}" srcOrd="0" destOrd="0" presId="urn:microsoft.com/office/officeart/2018/5/layout/CenteredIconLabelDescriptionList"/>
    <dgm:cxn modelId="{FCEAA65C-0EEE-41AC-89D9-45D3A8CECAF9}" srcId="{5920708D-683F-4E4F-B676-548C37F49D0C}" destId="{AA0286F0-42AE-4875-867B-1FA7E3CACC93}" srcOrd="0" destOrd="0" parTransId="{77B09A0A-46E7-45FD-B7DD-F7B0EF8751E2}" sibTransId="{258CA02E-CB48-4673-A94A-5B006AC7AD5D}"/>
    <dgm:cxn modelId="{7ECDAF51-E29B-4B0D-9E62-0BBCA531852E}" type="presOf" srcId="{AA0286F0-42AE-4875-867B-1FA7E3CACC93}" destId="{CB475CF2-B6F8-4AF5-B71E-39B2B569FBAB}" srcOrd="0" destOrd="0" presId="urn:microsoft.com/office/officeart/2018/5/layout/CenteredIconLabelDescriptionList"/>
    <dgm:cxn modelId="{EF1B7052-4F21-4CEA-9649-3553F36ED885}" type="presOf" srcId="{1E571F9D-5205-4929-BBAB-28B847D7D8EE}" destId="{840709A2-A29E-4D18-A133-7CF141660A99}" srcOrd="0" destOrd="0" presId="urn:microsoft.com/office/officeart/2018/5/layout/CenteredIconLabelDescriptionList"/>
    <dgm:cxn modelId="{4AC30853-71A2-428E-9A23-F50AC0017592}" srcId="{4FA6FF9B-52FE-4E31-92C1-5F348314A8EC}" destId="{5920708D-683F-4E4F-B676-548C37F49D0C}" srcOrd="0" destOrd="0" parTransId="{DAAE5991-86E8-4E24-991A-AD88AB3B777F}" sibTransId="{8D14A35F-BC08-418F-AEE2-F39139A43DD6}"/>
    <dgm:cxn modelId="{84E52A59-B88C-458A-9532-D1F53D8653DE}" srcId="{1E571F9D-5205-4929-BBAB-28B847D7D8EE}" destId="{F90B20B4-9909-4E79-84C0-67F21C87F362}" srcOrd="1" destOrd="0" parTransId="{F62C9B46-8621-46C0-B115-6AE78621AC2B}" sibTransId="{4BC73C32-8C3F-4075-9655-9009DB8D1CEF}"/>
    <dgm:cxn modelId="{EE90CB7A-C2C1-4DCD-8D3A-CD66FF211FAE}" srcId="{5920708D-683F-4E4F-B676-548C37F49D0C}" destId="{9B89D55F-9DAE-4DC3-AF81-F4615C74BCF5}" srcOrd="1" destOrd="0" parTransId="{86E38D4B-8DC2-4EE4-BDAF-8258855B68A6}" sibTransId="{7B9E6631-45B7-4B54-B8F9-DB6D0E1EF916}"/>
    <dgm:cxn modelId="{3B532280-9B8B-468D-B9EB-786F5C88B0A3}" type="presOf" srcId="{EBCA5864-A345-4079-A01E-0A00C6D1F84B}" destId="{3F20AD5F-AB2D-4478-893F-70237FC3697E}" srcOrd="0" destOrd="0" presId="urn:microsoft.com/office/officeart/2018/5/layout/CenteredIconLabelDescriptionList"/>
    <dgm:cxn modelId="{1EFDB28A-6C7C-46F9-A048-E297A3D172FD}" type="presOf" srcId="{F90B20B4-9909-4E79-84C0-67F21C87F362}" destId="{3F20AD5F-AB2D-4478-893F-70237FC3697E}" srcOrd="0" destOrd="1" presId="urn:microsoft.com/office/officeart/2018/5/layout/CenteredIconLabelDescriptionList"/>
    <dgm:cxn modelId="{675D9EB6-4A8A-4A10-B81B-A6A291A4AD45}" srcId="{1E571F9D-5205-4929-BBAB-28B847D7D8EE}" destId="{EBCA5864-A345-4079-A01E-0A00C6D1F84B}" srcOrd="0" destOrd="0" parTransId="{59A61644-CD76-487E-B9ED-F5822F503360}" sibTransId="{DF94A848-0255-47EB-BBF7-BDBA703E8D8B}"/>
    <dgm:cxn modelId="{74177AC0-4540-4A44-B2BE-1BC7186AB83C}" type="presOf" srcId="{4FA6FF9B-52FE-4E31-92C1-5F348314A8EC}" destId="{A156A136-844A-42EA-BF0D-DC999EB514C8}" srcOrd="0" destOrd="0" presId="urn:microsoft.com/office/officeart/2018/5/layout/CenteredIconLabelDescriptionList"/>
    <dgm:cxn modelId="{E34650D0-AD30-495D-95CF-B5A630449CEF}" type="presOf" srcId="{9B89D55F-9DAE-4DC3-AF81-F4615C74BCF5}" destId="{CB475CF2-B6F8-4AF5-B71E-39B2B569FBAB}" srcOrd="0" destOrd="1" presId="urn:microsoft.com/office/officeart/2018/5/layout/CenteredIconLabelDescriptionList"/>
    <dgm:cxn modelId="{41D426D5-4A8B-4F2A-A056-CEA5E8D3FD83}" type="presParOf" srcId="{A156A136-844A-42EA-BF0D-DC999EB514C8}" destId="{A85064DB-A137-4922-947C-E040688D062B}" srcOrd="0" destOrd="0" presId="urn:microsoft.com/office/officeart/2018/5/layout/CenteredIconLabelDescriptionList"/>
    <dgm:cxn modelId="{7AA371D2-16A1-41B5-B811-2BDF9958E444}" type="presParOf" srcId="{A85064DB-A137-4922-947C-E040688D062B}" destId="{ECB6ADCD-6DF2-48B3-8E36-234DCAEE9D56}" srcOrd="0" destOrd="0" presId="urn:microsoft.com/office/officeart/2018/5/layout/CenteredIconLabelDescriptionList"/>
    <dgm:cxn modelId="{EEF2E167-1F6A-4FF1-AED7-89BC77BACD00}" type="presParOf" srcId="{A85064DB-A137-4922-947C-E040688D062B}" destId="{13928121-723C-47AE-9124-D581A260312F}" srcOrd="1" destOrd="0" presId="urn:microsoft.com/office/officeart/2018/5/layout/CenteredIconLabelDescriptionList"/>
    <dgm:cxn modelId="{98554FEE-352E-467B-AADF-627CBC715654}" type="presParOf" srcId="{A85064DB-A137-4922-947C-E040688D062B}" destId="{7C055CFC-443B-4FC3-9AE5-9C357923D43F}" srcOrd="2" destOrd="0" presId="urn:microsoft.com/office/officeart/2018/5/layout/CenteredIconLabelDescriptionList"/>
    <dgm:cxn modelId="{FE295262-24EE-4510-A6C6-9B57E56786BD}" type="presParOf" srcId="{A85064DB-A137-4922-947C-E040688D062B}" destId="{B80702F1-5814-4D36-B31B-1439D0426809}" srcOrd="3" destOrd="0" presId="urn:microsoft.com/office/officeart/2018/5/layout/CenteredIconLabelDescriptionList"/>
    <dgm:cxn modelId="{601EEE28-6263-44A0-A640-9CF28E3D4C3A}" type="presParOf" srcId="{A85064DB-A137-4922-947C-E040688D062B}" destId="{CB475CF2-B6F8-4AF5-B71E-39B2B569FBAB}" srcOrd="4" destOrd="0" presId="urn:microsoft.com/office/officeart/2018/5/layout/CenteredIconLabelDescriptionList"/>
    <dgm:cxn modelId="{C8D5D010-8BCB-4A82-BB6D-C8CA9008AC92}" type="presParOf" srcId="{A156A136-844A-42EA-BF0D-DC999EB514C8}" destId="{3DA1639C-542A-4565-B882-4BE28AC6D4FB}" srcOrd="1" destOrd="0" presId="urn:microsoft.com/office/officeart/2018/5/layout/CenteredIconLabelDescriptionList"/>
    <dgm:cxn modelId="{386287A7-800B-4AC3-900C-A76E82B8E61C}" type="presParOf" srcId="{A156A136-844A-42EA-BF0D-DC999EB514C8}" destId="{649A4238-7541-42F3-BE8D-D49044E04499}" srcOrd="2" destOrd="0" presId="urn:microsoft.com/office/officeart/2018/5/layout/CenteredIconLabelDescriptionList"/>
    <dgm:cxn modelId="{528A213B-62FD-41C2-BB4E-A85B8995C247}" type="presParOf" srcId="{649A4238-7541-42F3-BE8D-D49044E04499}" destId="{0061C6E2-BC50-4927-86B6-6D327D921A67}" srcOrd="0" destOrd="0" presId="urn:microsoft.com/office/officeart/2018/5/layout/CenteredIconLabelDescriptionList"/>
    <dgm:cxn modelId="{D9740233-DFE8-4E86-BC54-E7821837F359}" type="presParOf" srcId="{649A4238-7541-42F3-BE8D-D49044E04499}" destId="{1ECE4E44-46C7-4D06-974B-D88C036F00E3}" srcOrd="1" destOrd="0" presId="urn:microsoft.com/office/officeart/2018/5/layout/CenteredIconLabelDescriptionList"/>
    <dgm:cxn modelId="{A2D5A1D4-2FCD-4262-B555-2AD9D706F61A}" type="presParOf" srcId="{649A4238-7541-42F3-BE8D-D49044E04499}" destId="{840709A2-A29E-4D18-A133-7CF141660A99}" srcOrd="2" destOrd="0" presId="urn:microsoft.com/office/officeart/2018/5/layout/CenteredIconLabelDescriptionList"/>
    <dgm:cxn modelId="{93360793-F104-4903-B535-94C194F2F33E}" type="presParOf" srcId="{649A4238-7541-42F3-BE8D-D49044E04499}" destId="{6D485874-D709-4022-AF97-13E5A8DBFE3A}" srcOrd="3" destOrd="0" presId="urn:microsoft.com/office/officeart/2018/5/layout/CenteredIconLabelDescriptionList"/>
    <dgm:cxn modelId="{AFD6C245-53A7-41A5-8CFE-96D8F12BB10B}" type="presParOf" srcId="{649A4238-7541-42F3-BE8D-D49044E04499}" destId="{3F20AD5F-AB2D-4478-893F-70237FC36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9460EB-9D78-4E94-8BF6-7F3A7163EC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446C9BCB-6587-4B70-AFF3-BAAF528F85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Guest User Functionality</a:t>
          </a:r>
        </a:p>
      </dgm:t>
    </dgm:pt>
    <dgm:pt modelId="{EC975C40-91AF-453C-8B22-A501E2885860}" type="parTrans" cxnId="{F5490382-F245-4451-B86C-05BE2747CA30}">
      <dgm:prSet/>
      <dgm:spPr/>
      <dgm:t>
        <a:bodyPr/>
        <a:lstStyle/>
        <a:p>
          <a:endParaRPr lang="en-US"/>
        </a:p>
      </dgm:t>
    </dgm:pt>
    <dgm:pt modelId="{94857F91-F3CF-45C6-94F8-A589D29B9317}" type="sibTrans" cxnId="{F5490382-F245-4451-B86C-05BE2747CA30}">
      <dgm:prSet/>
      <dgm:spPr/>
      <dgm:t>
        <a:bodyPr/>
        <a:lstStyle/>
        <a:p>
          <a:endParaRPr lang="en-US"/>
        </a:p>
      </dgm:t>
    </dgm:pt>
    <dgm:pt modelId="{6D5D5BBE-B37D-4248-9CB8-BF9F840F3B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Questionnaire Improvement Based on User Feedback</a:t>
          </a:r>
        </a:p>
      </dgm:t>
    </dgm:pt>
    <dgm:pt modelId="{53301FED-7ECE-4D1E-829C-30BE542A90A7}" type="parTrans" cxnId="{18F50BAB-C9E2-4FDB-9943-420D1A600F0B}">
      <dgm:prSet/>
      <dgm:spPr/>
      <dgm:t>
        <a:bodyPr/>
        <a:lstStyle/>
        <a:p>
          <a:endParaRPr lang="en-US"/>
        </a:p>
      </dgm:t>
    </dgm:pt>
    <dgm:pt modelId="{2A9A5EE9-4E5D-4517-AC12-AF593851B8C4}" type="sibTrans" cxnId="{18F50BAB-C9E2-4FDB-9943-420D1A600F0B}">
      <dgm:prSet/>
      <dgm:spPr/>
      <dgm:t>
        <a:bodyPr/>
        <a:lstStyle/>
        <a:p>
          <a:endParaRPr lang="en-US"/>
        </a:p>
      </dgm:t>
    </dgm:pt>
    <dgm:pt modelId="{C99BC80B-4543-4017-AE35-67312B2489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Logout Functionality</a:t>
          </a:r>
        </a:p>
      </dgm:t>
    </dgm:pt>
    <dgm:pt modelId="{D9EFD4D7-5A7B-473B-9751-F594AF53DC28}" type="parTrans" cxnId="{CBA284E2-C3B3-4F53-A0F2-720B34740FEF}">
      <dgm:prSet/>
      <dgm:spPr/>
      <dgm:t>
        <a:bodyPr/>
        <a:lstStyle/>
        <a:p>
          <a:endParaRPr lang="en-US"/>
        </a:p>
      </dgm:t>
    </dgm:pt>
    <dgm:pt modelId="{53951451-4374-4246-8F00-13AB3629916D}" type="sibTrans" cxnId="{CBA284E2-C3B3-4F53-A0F2-720B34740FEF}">
      <dgm:prSet/>
      <dgm:spPr/>
      <dgm:t>
        <a:bodyPr/>
        <a:lstStyle/>
        <a:p>
          <a:endParaRPr lang="en-US"/>
        </a:p>
      </dgm:t>
    </dgm:pt>
    <dgm:pt modelId="{180519BE-D7ED-493F-B2A7-9849CB4A67E9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More Filtering Options</a:t>
          </a:r>
          <a:endParaRPr lang="en-US"/>
        </a:p>
      </dgm:t>
    </dgm:pt>
    <dgm:pt modelId="{D254C3B8-3EDF-4B7E-8621-A40B761D1101}" type="parTrans" cxnId="{668F477F-771A-40A2-9AC6-67FCC35D274F}">
      <dgm:prSet/>
      <dgm:spPr/>
      <dgm:t>
        <a:bodyPr/>
        <a:lstStyle/>
        <a:p>
          <a:endParaRPr lang="en-US"/>
        </a:p>
      </dgm:t>
    </dgm:pt>
    <dgm:pt modelId="{AC077379-981B-4D0D-AA9E-0282D902D47B}" type="sibTrans" cxnId="{668F477F-771A-40A2-9AC6-67FCC35D274F}">
      <dgm:prSet/>
      <dgm:spPr/>
      <dgm:t>
        <a:bodyPr/>
        <a:lstStyle/>
        <a:p>
          <a:endParaRPr lang="en-US"/>
        </a:p>
      </dgm:t>
    </dgm:pt>
    <dgm:pt modelId="{F229E327-D0ED-4F6C-B6B5-A83CF6C62FBE}" type="pres">
      <dgm:prSet presAssocID="{3B9460EB-9D78-4E94-8BF6-7F3A7163EC1D}" presName="root" presStyleCnt="0">
        <dgm:presLayoutVars>
          <dgm:dir/>
          <dgm:resizeHandles val="exact"/>
        </dgm:presLayoutVars>
      </dgm:prSet>
      <dgm:spPr/>
    </dgm:pt>
    <dgm:pt modelId="{10837AEA-8CA3-465E-BF78-E814ACFE713E}" type="pres">
      <dgm:prSet presAssocID="{446C9BCB-6587-4B70-AFF3-BAAF528F85DA}" presName="compNode" presStyleCnt="0"/>
      <dgm:spPr/>
    </dgm:pt>
    <dgm:pt modelId="{E78EAD30-91C7-4997-8EC7-085CC4D42B21}" type="pres">
      <dgm:prSet presAssocID="{446C9BCB-6587-4B70-AFF3-BAAF528F85DA}" presName="bgRect" presStyleLbl="bgShp" presStyleIdx="0" presStyleCnt="4"/>
      <dgm:spPr/>
    </dgm:pt>
    <dgm:pt modelId="{FDB8E89B-DEB4-40D3-BD08-746647A52B44}" type="pres">
      <dgm:prSet presAssocID="{446C9BCB-6587-4B70-AFF3-BAAF528F85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FA84EC4-01EF-44B7-A6DA-D012BEB4CC9D}" type="pres">
      <dgm:prSet presAssocID="{446C9BCB-6587-4B70-AFF3-BAAF528F85DA}" presName="spaceRect" presStyleCnt="0"/>
      <dgm:spPr/>
    </dgm:pt>
    <dgm:pt modelId="{A75828B5-9420-4454-B332-A2971FDAA333}" type="pres">
      <dgm:prSet presAssocID="{446C9BCB-6587-4B70-AFF3-BAAF528F85DA}" presName="parTx" presStyleLbl="revTx" presStyleIdx="0" presStyleCnt="4">
        <dgm:presLayoutVars>
          <dgm:chMax val="0"/>
          <dgm:chPref val="0"/>
        </dgm:presLayoutVars>
      </dgm:prSet>
      <dgm:spPr/>
    </dgm:pt>
    <dgm:pt modelId="{28C58C64-65F4-43A2-94A9-72D004815AC9}" type="pres">
      <dgm:prSet presAssocID="{94857F91-F3CF-45C6-94F8-A589D29B9317}" presName="sibTrans" presStyleCnt="0"/>
      <dgm:spPr/>
    </dgm:pt>
    <dgm:pt modelId="{068E4307-5FA2-45DA-8120-DFD2CEA1298D}" type="pres">
      <dgm:prSet presAssocID="{6D5D5BBE-B37D-4248-9CB8-BF9F840F3BD9}" presName="compNode" presStyleCnt="0"/>
      <dgm:spPr/>
    </dgm:pt>
    <dgm:pt modelId="{BE135AE0-2D3A-476A-8CA9-86698580A4A5}" type="pres">
      <dgm:prSet presAssocID="{6D5D5BBE-B37D-4248-9CB8-BF9F840F3BD9}" presName="bgRect" presStyleLbl="bgShp" presStyleIdx="1" presStyleCnt="4"/>
      <dgm:spPr/>
    </dgm:pt>
    <dgm:pt modelId="{6174B74D-4952-47D1-9AF2-FB94E9B4A565}" type="pres">
      <dgm:prSet presAssocID="{6D5D5BBE-B37D-4248-9CB8-BF9F840F3B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F6D6B78-1BB8-4C5B-AE7D-FEE1532E9DC9}" type="pres">
      <dgm:prSet presAssocID="{6D5D5BBE-B37D-4248-9CB8-BF9F840F3BD9}" presName="spaceRect" presStyleCnt="0"/>
      <dgm:spPr/>
    </dgm:pt>
    <dgm:pt modelId="{18817225-D82F-4B1D-B905-D582B8B70450}" type="pres">
      <dgm:prSet presAssocID="{6D5D5BBE-B37D-4248-9CB8-BF9F840F3BD9}" presName="parTx" presStyleLbl="revTx" presStyleIdx="1" presStyleCnt="4">
        <dgm:presLayoutVars>
          <dgm:chMax val="0"/>
          <dgm:chPref val="0"/>
        </dgm:presLayoutVars>
      </dgm:prSet>
      <dgm:spPr/>
    </dgm:pt>
    <dgm:pt modelId="{DA955AE6-C8B3-478F-AE47-78B0A4137C5D}" type="pres">
      <dgm:prSet presAssocID="{2A9A5EE9-4E5D-4517-AC12-AF593851B8C4}" presName="sibTrans" presStyleCnt="0"/>
      <dgm:spPr/>
    </dgm:pt>
    <dgm:pt modelId="{DF91BC7E-028F-4625-B544-05B2E8378EC9}" type="pres">
      <dgm:prSet presAssocID="{C99BC80B-4543-4017-AE35-67312B2489DC}" presName="compNode" presStyleCnt="0"/>
      <dgm:spPr/>
    </dgm:pt>
    <dgm:pt modelId="{F84E9A4A-35FA-4FFC-A5D9-280094DE9289}" type="pres">
      <dgm:prSet presAssocID="{C99BC80B-4543-4017-AE35-67312B2489DC}" presName="bgRect" presStyleLbl="bgShp" presStyleIdx="2" presStyleCnt="4"/>
      <dgm:spPr/>
    </dgm:pt>
    <dgm:pt modelId="{64813A60-7F04-41C5-8BC4-B4CF467DAFA3}" type="pres">
      <dgm:prSet presAssocID="{C99BC80B-4543-4017-AE35-67312B2489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77E20E-E332-453A-BC6F-47029E37015B}" type="pres">
      <dgm:prSet presAssocID="{C99BC80B-4543-4017-AE35-67312B2489DC}" presName="spaceRect" presStyleCnt="0"/>
      <dgm:spPr/>
    </dgm:pt>
    <dgm:pt modelId="{904649A9-DCB5-495F-A455-0C6C50D795C4}" type="pres">
      <dgm:prSet presAssocID="{C99BC80B-4543-4017-AE35-67312B2489DC}" presName="parTx" presStyleLbl="revTx" presStyleIdx="2" presStyleCnt="4">
        <dgm:presLayoutVars>
          <dgm:chMax val="0"/>
          <dgm:chPref val="0"/>
        </dgm:presLayoutVars>
      </dgm:prSet>
      <dgm:spPr/>
    </dgm:pt>
    <dgm:pt modelId="{D5EF1CBF-F144-4D8A-8854-426A7D7E65CE}" type="pres">
      <dgm:prSet presAssocID="{53951451-4374-4246-8F00-13AB3629916D}" presName="sibTrans" presStyleCnt="0"/>
      <dgm:spPr/>
    </dgm:pt>
    <dgm:pt modelId="{C3361078-F098-4F8B-A88B-7557AD5B35A1}" type="pres">
      <dgm:prSet presAssocID="{180519BE-D7ED-493F-B2A7-9849CB4A67E9}" presName="compNode" presStyleCnt="0"/>
      <dgm:spPr/>
    </dgm:pt>
    <dgm:pt modelId="{B68EC22B-30D9-45CE-AFE2-793E2FB29034}" type="pres">
      <dgm:prSet presAssocID="{180519BE-D7ED-493F-B2A7-9849CB4A67E9}" presName="bgRect" presStyleLbl="bgShp" presStyleIdx="3" presStyleCnt="4"/>
      <dgm:spPr/>
    </dgm:pt>
    <dgm:pt modelId="{5FDC3CEC-E80C-4BCB-B511-37DA472CBD31}" type="pres">
      <dgm:prSet presAssocID="{180519BE-D7ED-493F-B2A7-9849CB4A67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8C6881-4879-48C9-BA78-A4345C900252}" type="pres">
      <dgm:prSet presAssocID="{180519BE-D7ED-493F-B2A7-9849CB4A67E9}" presName="spaceRect" presStyleCnt="0"/>
      <dgm:spPr/>
    </dgm:pt>
    <dgm:pt modelId="{143A2DC3-4565-458B-81A6-623B5BCCA7ED}" type="pres">
      <dgm:prSet presAssocID="{180519BE-D7ED-493F-B2A7-9849CB4A67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EAB666F-69D5-41BF-8B58-E3065A7AD4CB}" type="presOf" srcId="{180519BE-D7ED-493F-B2A7-9849CB4A67E9}" destId="{143A2DC3-4565-458B-81A6-623B5BCCA7ED}" srcOrd="0" destOrd="0" presId="urn:microsoft.com/office/officeart/2018/2/layout/IconVerticalSolidList"/>
    <dgm:cxn modelId="{668F477F-771A-40A2-9AC6-67FCC35D274F}" srcId="{3B9460EB-9D78-4E94-8BF6-7F3A7163EC1D}" destId="{180519BE-D7ED-493F-B2A7-9849CB4A67E9}" srcOrd="3" destOrd="0" parTransId="{D254C3B8-3EDF-4B7E-8621-A40B761D1101}" sibTransId="{AC077379-981B-4D0D-AA9E-0282D902D47B}"/>
    <dgm:cxn modelId="{F5490382-F245-4451-B86C-05BE2747CA30}" srcId="{3B9460EB-9D78-4E94-8BF6-7F3A7163EC1D}" destId="{446C9BCB-6587-4B70-AFF3-BAAF528F85DA}" srcOrd="0" destOrd="0" parTransId="{EC975C40-91AF-453C-8B22-A501E2885860}" sibTransId="{94857F91-F3CF-45C6-94F8-A589D29B9317}"/>
    <dgm:cxn modelId="{A3A35388-D115-4EBD-9690-58159FE85DF4}" type="presOf" srcId="{3B9460EB-9D78-4E94-8BF6-7F3A7163EC1D}" destId="{F229E327-D0ED-4F6C-B6B5-A83CF6C62FBE}" srcOrd="0" destOrd="0" presId="urn:microsoft.com/office/officeart/2018/2/layout/IconVerticalSolidList"/>
    <dgm:cxn modelId="{A82E809D-D994-4F93-8E6B-22F8762E72AB}" type="presOf" srcId="{C99BC80B-4543-4017-AE35-67312B2489DC}" destId="{904649A9-DCB5-495F-A455-0C6C50D795C4}" srcOrd="0" destOrd="0" presId="urn:microsoft.com/office/officeart/2018/2/layout/IconVerticalSolidList"/>
    <dgm:cxn modelId="{18F50BAB-C9E2-4FDB-9943-420D1A600F0B}" srcId="{3B9460EB-9D78-4E94-8BF6-7F3A7163EC1D}" destId="{6D5D5BBE-B37D-4248-9CB8-BF9F840F3BD9}" srcOrd="1" destOrd="0" parTransId="{53301FED-7ECE-4D1E-829C-30BE542A90A7}" sibTransId="{2A9A5EE9-4E5D-4517-AC12-AF593851B8C4}"/>
    <dgm:cxn modelId="{033AE3B5-31C1-4D89-A277-388E1EF93C17}" type="presOf" srcId="{6D5D5BBE-B37D-4248-9CB8-BF9F840F3BD9}" destId="{18817225-D82F-4B1D-B905-D582B8B70450}" srcOrd="0" destOrd="0" presId="urn:microsoft.com/office/officeart/2018/2/layout/IconVerticalSolidList"/>
    <dgm:cxn modelId="{E678BFC1-3538-4EB6-97A6-D2A7835CC1B0}" type="presOf" srcId="{446C9BCB-6587-4B70-AFF3-BAAF528F85DA}" destId="{A75828B5-9420-4454-B332-A2971FDAA333}" srcOrd="0" destOrd="0" presId="urn:microsoft.com/office/officeart/2018/2/layout/IconVerticalSolidList"/>
    <dgm:cxn modelId="{CBA284E2-C3B3-4F53-A0F2-720B34740FEF}" srcId="{3B9460EB-9D78-4E94-8BF6-7F3A7163EC1D}" destId="{C99BC80B-4543-4017-AE35-67312B2489DC}" srcOrd="2" destOrd="0" parTransId="{D9EFD4D7-5A7B-473B-9751-F594AF53DC28}" sibTransId="{53951451-4374-4246-8F00-13AB3629916D}"/>
    <dgm:cxn modelId="{8DBAF596-F873-4741-850C-1E5190C0AAE2}" type="presParOf" srcId="{F229E327-D0ED-4F6C-B6B5-A83CF6C62FBE}" destId="{10837AEA-8CA3-465E-BF78-E814ACFE713E}" srcOrd="0" destOrd="0" presId="urn:microsoft.com/office/officeart/2018/2/layout/IconVerticalSolidList"/>
    <dgm:cxn modelId="{3731BFA7-63B3-4B3D-97F0-78E6EF1301E1}" type="presParOf" srcId="{10837AEA-8CA3-465E-BF78-E814ACFE713E}" destId="{E78EAD30-91C7-4997-8EC7-085CC4D42B21}" srcOrd="0" destOrd="0" presId="urn:microsoft.com/office/officeart/2018/2/layout/IconVerticalSolidList"/>
    <dgm:cxn modelId="{EE33480D-261F-4C34-9082-48074117B196}" type="presParOf" srcId="{10837AEA-8CA3-465E-BF78-E814ACFE713E}" destId="{FDB8E89B-DEB4-40D3-BD08-746647A52B44}" srcOrd="1" destOrd="0" presId="urn:microsoft.com/office/officeart/2018/2/layout/IconVerticalSolidList"/>
    <dgm:cxn modelId="{AF7F7756-CD67-499D-899C-151AE6868798}" type="presParOf" srcId="{10837AEA-8CA3-465E-BF78-E814ACFE713E}" destId="{5FA84EC4-01EF-44B7-A6DA-D012BEB4CC9D}" srcOrd="2" destOrd="0" presId="urn:microsoft.com/office/officeart/2018/2/layout/IconVerticalSolidList"/>
    <dgm:cxn modelId="{7FAD3A7D-416A-423E-BA77-80C64D72303D}" type="presParOf" srcId="{10837AEA-8CA3-465E-BF78-E814ACFE713E}" destId="{A75828B5-9420-4454-B332-A2971FDAA333}" srcOrd="3" destOrd="0" presId="urn:microsoft.com/office/officeart/2018/2/layout/IconVerticalSolidList"/>
    <dgm:cxn modelId="{964577F7-A5BB-4A8C-BD1E-4ACF10196AA9}" type="presParOf" srcId="{F229E327-D0ED-4F6C-B6B5-A83CF6C62FBE}" destId="{28C58C64-65F4-43A2-94A9-72D004815AC9}" srcOrd="1" destOrd="0" presId="urn:microsoft.com/office/officeart/2018/2/layout/IconVerticalSolidList"/>
    <dgm:cxn modelId="{57F765F7-7FD3-452C-9FC6-F6A2A31B2698}" type="presParOf" srcId="{F229E327-D0ED-4F6C-B6B5-A83CF6C62FBE}" destId="{068E4307-5FA2-45DA-8120-DFD2CEA1298D}" srcOrd="2" destOrd="0" presId="urn:microsoft.com/office/officeart/2018/2/layout/IconVerticalSolidList"/>
    <dgm:cxn modelId="{3309966B-4E0E-4E6B-9D32-E2C99FCD0089}" type="presParOf" srcId="{068E4307-5FA2-45DA-8120-DFD2CEA1298D}" destId="{BE135AE0-2D3A-476A-8CA9-86698580A4A5}" srcOrd="0" destOrd="0" presId="urn:microsoft.com/office/officeart/2018/2/layout/IconVerticalSolidList"/>
    <dgm:cxn modelId="{23FE3EF6-CB1E-4596-9638-81F5A7EE39C2}" type="presParOf" srcId="{068E4307-5FA2-45DA-8120-DFD2CEA1298D}" destId="{6174B74D-4952-47D1-9AF2-FB94E9B4A565}" srcOrd="1" destOrd="0" presId="urn:microsoft.com/office/officeart/2018/2/layout/IconVerticalSolidList"/>
    <dgm:cxn modelId="{49537594-74C8-49F2-9E8A-77E6192610D5}" type="presParOf" srcId="{068E4307-5FA2-45DA-8120-DFD2CEA1298D}" destId="{0F6D6B78-1BB8-4C5B-AE7D-FEE1532E9DC9}" srcOrd="2" destOrd="0" presId="urn:microsoft.com/office/officeart/2018/2/layout/IconVerticalSolidList"/>
    <dgm:cxn modelId="{89ED8C22-E487-41FB-9962-86B8CFCE7BE0}" type="presParOf" srcId="{068E4307-5FA2-45DA-8120-DFD2CEA1298D}" destId="{18817225-D82F-4B1D-B905-D582B8B70450}" srcOrd="3" destOrd="0" presId="urn:microsoft.com/office/officeart/2018/2/layout/IconVerticalSolidList"/>
    <dgm:cxn modelId="{D3E3AB8F-0B26-4A98-8CAC-3E9BE85497EF}" type="presParOf" srcId="{F229E327-D0ED-4F6C-B6B5-A83CF6C62FBE}" destId="{DA955AE6-C8B3-478F-AE47-78B0A4137C5D}" srcOrd="3" destOrd="0" presId="urn:microsoft.com/office/officeart/2018/2/layout/IconVerticalSolidList"/>
    <dgm:cxn modelId="{E91A5F46-D6AF-43B5-BC4A-E1ACF32CA1F9}" type="presParOf" srcId="{F229E327-D0ED-4F6C-B6B5-A83CF6C62FBE}" destId="{DF91BC7E-028F-4625-B544-05B2E8378EC9}" srcOrd="4" destOrd="0" presId="urn:microsoft.com/office/officeart/2018/2/layout/IconVerticalSolidList"/>
    <dgm:cxn modelId="{31EA5485-4FBD-4AFF-8058-85A028CF3CC4}" type="presParOf" srcId="{DF91BC7E-028F-4625-B544-05B2E8378EC9}" destId="{F84E9A4A-35FA-4FFC-A5D9-280094DE9289}" srcOrd="0" destOrd="0" presId="urn:microsoft.com/office/officeart/2018/2/layout/IconVerticalSolidList"/>
    <dgm:cxn modelId="{3F78399C-D3B7-40F3-A303-9F274272F0F6}" type="presParOf" srcId="{DF91BC7E-028F-4625-B544-05B2E8378EC9}" destId="{64813A60-7F04-41C5-8BC4-B4CF467DAFA3}" srcOrd="1" destOrd="0" presId="urn:microsoft.com/office/officeart/2018/2/layout/IconVerticalSolidList"/>
    <dgm:cxn modelId="{FFCAA8DA-F2A2-474B-A9D6-83F3A85CB3B0}" type="presParOf" srcId="{DF91BC7E-028F-4625-B544-05B2E8378EC9}" destId="{6F77E20E-E332-453A-BC6F-47029E37015B}" srcOrd="2" destOrd="0" presId="urn:microsoft.com/office/officeart/2018/2/layout/IconVerticalSolidList"/>
    <dgm:cxn modelId="{471A8A85-01EF-4B4B-BA9C-79259A43B1F4}" type="presParOf" srcId="{DF91BC7E-028F-4625-B544-05B2E8378EC9}" destId="{904649A9-DCB5-495F-A455-0C6C50D795C4}" srcOrd="3" destOrd="0" presId="urn:microsoft.com/office/officeart/2018/2/layout/IconVerticalSolidList"/>
    <dgm:cxn modelId="{230B11B3-363B-43ED-8856-2F4B0AB1317A}" type="presParOf" srcId="{F229E327-D0ED-4F6C-B6B5-A83CF6C62FBE}" destId="{D5EF1CBF-F144-4D8A-8854-426A7D7E65CE}" srcOrd="5" destOrd="0" presId="urn:microsoft.com/office/officeart/2018/2/layout/IconVerticalSolidList"/>
    <dgm:cxn modelId="{E54B3B64-84B0-48A4-910F-B0F6BA68988C}" type="presParOf" srcId="{F229E327-D0ED-4F6C-B6B5-A83CF6C62FBE}" destId="{C3361078-F098-4F8B-A88B-7557AD5B35A1}" srcOrd="6" destOrd="0" presId="urn:microsoft.com/office/officeart/2018/2/layout/IconVerticalSolidList"/>
    <dgm:cxn modelId="{8D1853AA-D668-44BF-99ED-5303CF15DCDD}" type="presParOf" srcId="{C3361078-F098-4F8B-A88B-7557AD5B35A1}" destId="{B68EC22B-30D9-45CE-AFE2-793E2FB29034}" srcOrd="0" destOrd="0" presId="urn:microsoft.com/office/officeart/2018/2/layout/IconVerticalSolidList"/>
    <dgm:cxn modelId="{7304E260-E5DC-4E66-881A-AAE76BAB9458}" type="presParOf" srcId="{C3361078-F098-4F8B-A88B-7557AD5B35A1}" destId="{5FDC3CEC-E80C-4BCB-B511-37DA472CBD31}" srcOrd="1" destOrd="0" presId="urn:microsoft.com/office/officeart/2018/2/layout/IconVerticalSolidList"/>
    <dgm:cxn modelId="{F575B893-2C4A-4E4C-A452-F376356173D3}" type="presParOf" srcId="{C3361078-F098-4F8B-A88B-7557AD5B35A1}" destId="{298C6881-4879-48C9-BA78-A4345C900252}" srcOrd="2" destOrd="0" presId="urn:microsoft.com/office/officeart/2018/2/layout/IconVerticalSolidList"/>
    <dgm:cxn modelId="{D215FA04-4C61-48EA-996F-9DB1C64DEF31}" type="presParOf" srcId="{C3361078-F098-4F8B-A88B-7557AD5B35A1}" destId="{143A2DC3-4565-458B-81A6-623B5BCCA7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1CB0B-C978-4849-AF70-87F0EA4A86A7}">
      <dsp:nvSpPr>
        <dsp:cNvPr id="0" name=""/>
        <dsp:cNvSpPr/>
      </dsp:nvSpPr>
      <dsp:spPr>
        <a:xfrm>
          <a:off x="0" y="28648"/>
          <a:ext cx="10515600" cy="13641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Bahnschrift"/>
            </a:rPr>
            <a:t>Does not exist (at least in public market)</a:t>
          </a:r>
        </a:p>
      </dsp:txBody>
      <dsp:txXfrm>
        <a:off x="66592" y="95240"/>
        <a:ext cx="10382416" cy="1230962"/>
      </dsp:txXfrm>
    </dsp:sp>
    <dsp:sp modelId="{1D02EE6B-24C3-4833-82CD-E0E7E88AA348}">
      <dsp:nvSpPr>
        <dsp:cNvPr id="0" name=""/>
        <dsp:cNvSpPr/>
      </dsp:nvSpPr>
      <dsp:spPr>
        <a:xfrm>
          <a:off x="0" y="1493595"/>
          <a:ext cx="10515600" cy="13641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Bahnschrift"/>
            </a:rPr>
            <a:t>Need for an unbiased categorization of industry-used cyber tools</a:t>
          </a:r>
        </a:p>
      </dsp:txBody>
      <dsp:txXfrm>
        <a:off x="66592" y="1560187"/>
        <a:ext cx="10382416" cy="1230962"/>
      </dsp:txXfrm>
    </dsp:sp>
    <dsp:sp modelId="{A4C5407E-FEDF-4E4D-AED3-A4C970B4935F}">
      <dsp:nvSpPr>
        <dsp:cNvPr id="0" name=""/>
        <dsp:cNvSpPr/>
      </dsp:nvSpPr>
      <dsp:spPr>
        <a:xfrm>
          <a:off x="0" y="2958542"/>
          <a:ext cx="10515600" cy="13641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Bahnschrift"/>
            </a:rPr>
            <a:t>What makes an industry standard for cyber tools?</a:t>
          </a:r>
        </a:p>
      </dsp:txBody>
      <dsp:txXfrm>
        <a:off x="66592" y="3025134"/>
        <a:ext cx="10382416" cy="1230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92D52-3355-4EC2-93D7-D6AF3FA113B2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6F0E0-A43C-4914-A5A8-09638A71EDD2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Bahnschrift"/>
            </a:rPr>
            <a:t>System receives user preferences and outputs tools tailored to preferences</a:t>
          </a:r>
        </a:p>
      </dsp:txBody>
      <dsp:txXfrm>
        <a:off x="288396" y="1634282"/>
        <a:ext cx="2117829" cy="1314957"/>
      </dsp:txXfrm>
    </dsp:sp>
    <dsp:sp modelId="{C78F80AF-F355-4F8F-953D-C738F0A4BD40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81A59-CF0D-43FA-9949-55F2718F4963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Bahnschrift"/>
            </a:rPr>
            <a:t>System provides info for user-queried tools</a:t>
          </a:r>
        </a:p>
      </dsp:txBody>
      <dsp:txXfrm>
        <a:off x="2976857" y="1634282"/>
        <a:ext cx="2117829" cy="1314957"/>
      </dsp:txXfrm>
    </dsp:sp>
    <dsp:sp modelId="{2FED2D9E-05E0-4ACE-BF6E-65FA1F17453A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2B330-38B0-417D-9F37-8978A2A00D9B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Bahnschrift"/>
            </a:rPr>
            <a:t>System saves user preferences and output for later</a:t>
          </a:r>
        </a:p>
      </dsp:txBody>
      <dsp:txXfrm>
        <a:off x="5665318" y="1634282"/>
        <a:ext cx="2117829" cy="1314957"/>
      </dsp:txXfrm>
    </dsp:sp>
    <dsp:sp modelId="{9EE5E29E-13AA-455B-B228-E0E646A37E8E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42372-5D01-4148-84E2-18F79EB7731B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Bahnschrift"/>
            </a:rPr>
            <a:t>Ability To Store Researched Tool Data</a:t>
          </a:r>
        </a:p>
      </dsp:txBody>
      <dsp:txXfrm>
        <a:off x="8353779" y="1634282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227ED-2FFB-40E5-9F2D-DA49BC2FEED1}">
      <dsp:nvSpPr>
        <dsp:cNvPr id="0" name=""/>
        <dsp:cNvSpPr/>
      </dsp:nvSpPr>
      <dsp:spPr>
        <a:xfrm>
          <a:off x="3594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B322F-CA6D-4A78-B7C2-6421AF086DA5}">
      <dsp:nvSpPr>
        <dsp:cNvPr id="0" name=""/>
        <dsp:cNvSpPr/>
      </dsp:nvSpPr>
      <dsp:spPr>
        <a:xfrm>
          <a:off x="198194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ahnschrift"/>
            </a:rPr>
            <a:t>Website that can be accessed on the internet</a:t>
          </a:r>
        </a:p>
      </dsp:txBody>
      <dsp:txXfrm>
        <a:off x="230767" y="1744606"/>
        <a:ext cx="1686255" cy="1046994"/>
      </dsp:txXfrm>
    </dsp:sp>
    <dsp:sp modelId="{3BD100D5-697D-49D4-8FA2-8F5CD9B03A27}">
      <dsp:nvSpPr>
        <dsp:cNvPr id="0" name=""/>
        <dsp:cNvSpPr/>
      </dsp:nvSpPr>
      <dsp:spPr>
        <a:xfrm>
          <a:off x="2144196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EFDF5-8BF0-424E-B80F-D8AB3B7DE59D}">
      <dsp:nvSpPr>
        <dsp:cNvPr id="0" name=""/>
        <dsp:cNvSpPr/>
      </dsp:nvSpPr>
      <dsp:spPr>
        <a:xfrm>
          <a:off x="2338796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ahnschrift"/>
            </a:rPr>
            <a:t> Access Control to upload data</a:t>
          </a:r>
        </a:p>
      </dsp:txBody>
      <dsp:txXfrm>
        <a:off x="2371369" y="1744606"/>
        <a:ext cx="1686255" cy="1046994"/>
      </dsp:txXfrm>
    </dsp:sp>
    <dsp:sp modelId="{9E0E95BC-64FC-4A20-AFC9-94881B9B1A3A}">
      <dsp:nvSpPr>
        <dsp:cNvPr id="0" name=""/>
        <dsp:cNvSpPr/>
      </dsp:nvSpPr>
      <dsp:spPr>
        <a:xfrm>
          <a:off x="4284798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5C5DF-BFD4-4AE7-B9D1-3E7A47155843}">
      <dsp:nvSpPr>
        <dsp:cNvPr id="0" name=""/>
        <dsp:cNvSpPr/>
      </dsp:nvSpPr>
      <dsp:spPr>
        <a:xfrm>
          <a:off x="4479399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ahnschrift"/>
            </a:rPr>
            <a:t>Filterable Cyber Tool Database</a:t>
          </a:r>
        </a:p>
      </dsp:txBody>
      <dsp:txXfrm>
        <a:off x="4511972" y="1744606"/>
        <a:ext cx="1686255" cy="1046994"/>
      </dsp:txXfrm>
    </dsp:sp>
    <dsp:sp modelId="{D3A373CE-43F3-4209-9E0F-6695C400DA4A}">
      <dsp:nvSpPr>
        <dsp:cNvPr id="0" name=""/>
        <dsp:cNvSpPr/>
      </dsp:nvSpPr>
      <dsp:spPr>
        <a:xfrm>
          <a:off x="6425401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3DF2A-15AF-4ED4-AFFA-DC07A7998834}">
      <dsp:nvSpPr>
        <dsp:cNvPr id="0" name=""/>
        <dsp:cNvSpPr/>
      </dsp:nvSpPr>
      <dsp:spPr>
        <a:xfrm>
          <a:off x="6620001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ahnschrift"/>
            </a:rPr>
            <a:t>Decrease Research Time for security solutions</a:t>
          </a:r>
        </a:p>
      </dsp:txBody>
      <dsp:txXfrm>
        <a:off x="6652574" y="1744606"/>
        <a:ext cx="1686255" cy="1046994"/>
      </dsp:txXfrm>
    </dsp:sp>
    <dsp:sp modelId="{74263A55-1B58-4C79-92DB-4364032108BF}">
      <dsp:nvSpPr>
        <dsp:cNvPr id="0" name=""/>
        <dsp:cNvSpPr/>
      </dsp:nvSpPr>
      <dsp:spPr>
        <a:xfrm>
          <a:off x="8566003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16292-140E-4E2F-A93F-E0D85B811A45}">
      <dsp:nvSpPr>
        <dsp:cNvPr id="0" name=""/>
        <dsp:cNvSpPr/>
      </dsp:nvSpPr>
      <dsp:spPr>
        <a:xfrm>
          <a:off x="8760603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ahnschrift"/>
            </a:rPr>
            <a:t>Cyber Tool Recommendations</a:t>
          </a:r>
        </a:p>
      </dsp:txBody>
      <dsp:txXfrm>
        <a:off x="8793176" y="1744606"/>
        <a:ext cx="1686255" cy="1046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91EA2-DF3B-4850-B256-FC810BF3D097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81B30-E0BD-453C-BDF5-91EC51DC8BC3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A041D-8613-4467-8716-BF0B1B62BC93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20 Industrial Control System Tools reviewed &amp; uploaded</a:t>
          </a:r>
        </a:p>
      </dsp:txBody>
      <dsp:txXfrm>
        <a:off x="75768" y="3053169"/>
        <a:ext cx="3093750" cy="720000"/>
      </dsp:txXfrm>
    </dsp:sp>
    <dsp:sp modelId="{73288B5F-8EC2-4743-99CD-EBC330AE734F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9451F-2ACA-489D-8475-6364D0EB6EF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D442F-16B8-4A23-8A1D-8104DD255BD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5 VPN related tools reviewed &amp; uploaded</a:t>
          </a:r>
        </a:p>
      </dsp:txBody>
      <dsp:txXfrm>
        <a:off x="3710925" y="3053169"/>
        <a:ext cx="3093750" cy="720000"/>
      </dsp:txXfrm>
    </dsp:sp>
    <dsp:sp modelId="{DE2BF89C-93F2-4E20-ACE9-21778D22580E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01E75-930A-473B-A32F-E6CBA91AA43B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4E22E-194E-442A-92A3-0CAC0F2F75E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5 Cybersecurity Service Providers added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4C478-5093-494F-B17A-1B9E1638F334}">
      <dsp:nvSpPr>
        <dsp:cNvPr id="0" name=""/>
        <dsp:cNvSpPr/>
      </dsp:nvSpPr>
      <dsp:spPr>
        <a:xfrm>
          <a:off x="471542" y="1039425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D8E78-EFBA-4A29-9A0D-DACBC5ADE2DE}">
      <dsp:nvSpPr>
        <dsp:cNvPr id="0" name=""/>
        <dsp:cNvSpPr/>
      </dsp:nvSpPr>
      <dsp:spPr>
        <a:xfrm>
          <a:off x="705542" y="127342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B7E4F-B0D7-401E-A123-DA0E4428D273}">
      <dsp:nvSpPr>
        <dsp:cNvPr id="0" name=""/>
        <dsp:cNvSpPr/>
      </dsp:nvSpPr>
      <dsp:spPr>
        <a:xfrm>
          <a:off x="120542" y="247942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Accuracy</a:t>
          </a:r>
        </a:p>
      </dsp:txBody>
      <dsp:txXfrm>
        <a:off x="120542" y="2479426"/>
        <a:ext cx="1800000" cy="720000"/>
      </dsp:txXfrm>
    </dsp:sp>
    <dsp:sp modelId="{EF290E80-C37F-4A2D-B3D8-CE654A3DE225}">
      <dsp:nvSpPr>
        <dsp:cNvPr id="0" name=""/>
        <dsp:cNvSpPr/>
      </dsp:nvSpPr>
      <dsp:spPr>
        <a:xfrm>
          <a:off x="2586542" y="1039425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39F5D-D1C6-4DE0-98CD-4CB99D309FCE}">
      <dsp:nvSpPr>
        <dsp:cNvPr id="0" name=""/>
        <dsp:cNvSpPr/>
      </dsp:nvSpPr>
      <dsp:spPr>
        <a:xfrm>
          <a:off x="2820542" y="127342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5A12-61C3-427C-8C7F-0D3DA68ABAC3}">
      <dsp:nvSpPr>
        <dsp:cNvPr id="0" name=""/>
        <dsp:cNvSpPr/>
      </dsp:nvSpPr>
      <dsp:spPr>
        <a:xfrm>
          <a:off x="2235542" y="247942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Approved</a:t>
          </a:r>
        </a:p>
      </dsp:txBody>
      <dsp:txXfrm>
        <a:off x="2235542" y="2479426"/>
        <a:ext cx="1800000" cy="720000"/>
      </dsp:txXfrm>
    </dsp:sp>
    <dsp:sp modelId="{FCB40CC8-7501-464E-838F-CEE140A4CEFD}">
      <dsp:nvSpPr>
        <dsp:cNvPr id="0" name=""/>
        <dsp:cNvSpPr/>
      </dsp:nvSpPr>
      <dsp:spPr>
        <a:xfrm>
          <a:off x="4701542" y="1039425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D1A9E-29FD-487F-ABB1-14B12B429741}">
      <dsp:nvSpPr>
        <dsp:cNvPr id="0" name=""/>
        <dsp:cNvSpPr/>
      </dsp:nvSpPr>
      <dsp:spPr>
        <a:xfrm>
          <a:off x="4935542" y="127342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01FAF-9726-488F-BA47-B4BADF2693E7}">
      <dsp:nvSpPr>
        <dsp:cNvPr id="0" name=""/>
        <dsp:cNvSpPr/>
      </dsp:nvSpPr>
      <dsp:spPr>
        <a:xfrm>
          <a:off x="4350542" y="247942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Description</a:t>
          </a:r>
        </a:p>
      </dsp:txBody>
      <dsp:txXfrm>
        <a:off x="4350542" y="2479426"/>
        <a:ext cx="1800000" cy="720000"/>
      </dsp:txXfrm>
    </dsp:sp>
    <dsp:sp modelId="{456754A9-528D-4D7B-8E58-05DD8713BE40}">
      <dsp:nvSpPr>
        <dsp:cNvPr id="0" name=""/>
        <dsp:cNvSpPr/>
      </dsp:nvSpPr>
      <dsp:spPr>
        <a:xfrm>
          <a:off x="6816542" y="1039425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B0F27-6DB3-4900-B338-5EA63A7A6D37}">
      <dsp:nvSpPr>
        <dsp:cNvPr id="0" name=""/>
        <dsp:cNvSpPr/>
      </dsp:nvSpPr>
      <dsp:spPr>
        <a:xfrm>
          <a:off x="7050542" y="127342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154EF-6D29-4FB2-9C4D-235064D778F7}">
      <dsp:nvSpPr>
        <dsp:cNvPr id="0" name=""/>
        <dsp:cNvSpPr/>
      </dsp:nvSpPr>
      <dsp:spPr>
        <a:xfrm>
          <a:off x="6465542" y="247942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Documentation Link</a:t>
          </a:r>
        </a:p>
      </dsp:txBody>
      <dsp:txXfrm>
        <a:off x="6465542" y="2479426"/>
        <a:ext cx="1800000" cy="720000"/>
      </dsp:txXfrm>
    </dsp:sp>
    <dsp:sp modelId="{40C28A1F-96DD-49F8-BDCD-BC09EA55F55B}">
      <dsp:nvSpPr>
        <dsp:cNvPr id="0" name=""/>
        <dsp:cNvSpPr/>
      </dsp:nvSpPr>
      <dsp:spPr>
        <a:xfrm>
          <a:off x="8931542" y="1039425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955D9-242E-4EBE-844B-AD1BDD527118}">
      <dsp:nvSpPr>
        <dsp:cNvPr id="0" name=""/>
        <dsp:cNvSpPr/>
      </dsp:nvSpPr>
      <dsp:spPr>
        <a:xfrm>
          <a:off x="9165542" y="127342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C422D-596C-4796-B90C-C6CA0181804D}">
      <dsp:nvSpPr>
        <dsp:cNvPr id="0" name=""/>
        <dsp:cNvSpPr/>
      </dsp:nvSpPr>
      <dsp:spPr>
        <a:xfrm>
          <a:off x="8580542" y="247942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Phone</a:t>
          </a:r>
        </a:p>
      </dsp:txBody>
      <dsp:txXfrm>
        <a:off x="8580542" y="2479426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8C473-7844-4233-8B44-58F0F61A59CD}">
      <dsp:nvSpPr>
        <dsp:cNvPr id="0" name=""/>
        <dsp:cNvSpPr/>
      </dsp:nvSpPr>
      <dsp:spPr>
        <a:xfrm>
          <a:off x="1509735" y="15197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C7A13-D166-408A-9C16-EEA854310F32}">
      <dsp:nvSpPr>
        <dsp:cNvPr id="0" name=""/>
        <dsp:cNvSpPr/>
      </dsp:nvSpPr>
      <dsp:spPr>
        <a:xfrm>
          <a:off x="321735" y="256616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100 + tools</a:t>
          </a:r>
        </a:p>
      </dsp:txBody>
      <dsp:txXfrm>
        <a:off x="321735" y="2566168"/>
        <a:ext cx="4320000" cy="720000"/>
      </dsp:txXfrm>
    </dsp:sp>
    <dsp:sp modelId="{68561560-783C-4D3B-B8BA-DA853E3ACA16}">
      <dsp:nvSpPr>
        <dsp:cNvPr id="0" name=""/>
        <dsp:cNvSpPr/>
      </dsp:nvSpPr>
      <dsp:spPr>
        <a:xfrm>
          <a:off x="6585736" y="15197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EB70E-6BCF-4B24-BF15-8A5F96C8C50F}">
      <dsp:nvSpPr>
        <dsp:cNvPr id="0" name=""/>
        <dsp:cNvSpPr/>
      </dsp:nvSpPr>
      <dsp:spPr>
        <a:xfrm>
          <a:off x="5397736" y="256616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Expanded upon info</a:t>
          </a:r>
        </a:p>
      </dsp:txBody>
      <dsp:txXfrm>
        <a:off x="5397736" y="2566168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6ADCD-6DF2-48B3-8E36-234DCAEE9D56}">
      <dsp:nvSpPr>
        <dsp:cNvPr id="0" name=""/>
        <dsp:cNvSpPr/>
      </dsp:nvSpPr>
      <dsp:spPr>
        <a:xfrm>
          <a:off x="1963800" y="54551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55CFC-443B-4FC3-9AE5-9C357923D43F}">
      <dsp:nvSpPr>
        <dsp:cNvPr id="0" name=""/>
        <dsp:cNvSpPr/>
      </dsp:nvSpPr>
      <dsp:spPr>
        <a:xfrm>
          <a:off x="559800" y="21977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Integration</a:t>
          </a:r>
        </a:p>
      </dsp:txBody>
      <dsp:txXfrm>
        <a:off x="559800" y="2197704"/>
        <a:ext cx="4320000" cy="648000"/>
      </dsp:txXfrm>
    </dsp:sp>
    <dsp:sp modelId="{CB475CF2-B6F8-4AF5-B71E-39B2B569FBAB}">
      <dsp:nvSpPr>
        <dsp:cNvPr id="0" name=""/>
        <dsp:cNvSpPr/>
      </dsp:nvSpPr>
      <dsp:spPr>
        <a:xfrm>
          <a:off x="559800" y="2910910"/>
          <a:ext cx="4320000" cy="89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 - </a:t>
          </a:r>
          <a:r>
            <a:rPr lang="en-US" sz="1700" kern="1200"/>
            <a:t>Modular Functionality throughout website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- </a:t>
          </a:r>
          <a:r>
            <a:rPr lang="en-US" sz="1700" kern="1200"/>
            <a:t>CI tests of frontend and backend on each commit and PR</a:t>
          </a:r>
        </a:p>
      </dsp:txBody>
      <dsp:txXfrm>
        <a:off x="559800" y="2910910"/>
        <a:ext cx="4320000" cy="894916"/>
      </dsp:txXfrm>
    </dsp:sp>
    <dsp:sp modelId="{0061C6E2-BC50-4927-86B6-6D327D921A67}">
      <dsp:nvSpPr>
        <dsp:cNvPr id="0" name=""/>
        <dsp:cNvSpPr/>
      </dsp:nvSpPr>
      <dsp:spPr>
        <a:xfrm>
          <a:off x="7039800" y="54551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709A2-A29E-4D18-A133-7CF141660A99}">
      <dsp:nvSpPr>
        <dsp:cNvPr id="0" name=""/>
        <dsp:cNvSpPr/>
      </dsp:nvSpPr>
      <dsp:spPr>
        <a:xfrm>
          <a:off x="5635800" y="21977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Functional</a:t>
          </a:r>
        </a:p>
      </dsp:txBody>
      <dsp:txXfrm>
        <a:off x="5635800" y="2197704"/>
        <a:ext cx="4320000" cy="648000"/>
      </dsp:txXfrm>
    </dsp:sp>
    <dsp:sp modelId="{3F20AD5F-AB2D-4478-893F-70237FC3697E}">
      <dsp:nvSpPr>
        <dsp:cNvPr id="0" name=""/>
        <dsp:cNvSpPr/>
      </dsp:nvSpPr>
      <dsp:spPr>
        <a:xfrm>
          <a:off x="5635800" y="2910910"/>
          <a:ext cx="4320000" cy="89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    - </a:t>
          </a:r>
          <a:r>
            <a:rPr lang="en-US" sz="1700" kern="1200"/>
            <a:t>User Stories, Admin vs Guest Users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Aptos Display" panose="020F0302020204030204"/>
            </a:rPr>
            <a:t>- </a:t>
          </a:r>
          <a:r>
            <a:rPr lang="en-US" sz="1700" b="0" kern="1200"/>
            <a:t>Businesses Requirements Tested</a:t>
          </a:r>
        </a:p>
      </dsp:txBody>
      <dsp:txXfrm>
        <a:off x="5635800" y="2910910"/>
        <a:ext cx="4320000" cy="8949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EAD30-91C7-4997-8EC7-085CC4D42B21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8E89B-DEB4-40D3-BD08-746647A52B4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828B5-9420-4454-B332-A2971FDAA33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Guest User Functionality</a:t>
          </a:r>
        </a:p>
      </dsp:txBody>
      <dsp:txXfrm>
        <a:off x="1057183" y="1805"/>
        <a:ext cx="9458416" cy="915310"/>
      </dsp:txXfrm>
    </dsp:sp>
    <dsp:sp modelId="{BE135AE0-2D3A-476A-8CA9-86698580A4A5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4B74D-4952-47D1-9AF2-FB94E9B4A56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17225-D82F-4B1D-B905-D582B8B70450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Questionnaire Improvement Based on User Feedback</a:t>
          </a:r>
        </a:p>
      </dsp:txBody>
      <dsp:txXfrm>
        <a:off x="1057183" y="1145944"/>
        <a:ext cx="9458416" cy="915310"/>
      </dsp:txXfrm>
    </dsp:sp>
    <dsp:sp modelId="{F84E9A4A-35FA-4FFC-A5D9-280094DE928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13A60-7F04-41C5-8BC4-B4CF467DAFA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649A9-DCB5-495F-A455-0C6C50D795C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Logout Functionality</a:t>
          </a:r>
        </a:p>
      </dsp:txBody>
      <dsp:txXfrm>
        <a:off x="1057183" y="2290082"/>
        <a:ext cx="9458416" cy="915310"/>
      </dsp:txXfrm>
    </dsp:sp>
    <dsp:sp modelId="{B68EC22B-30D9-45CE-AFE2-793E2FB29034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C3CEC-E80C-4BCB-B511-37DA472CBD31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A2DC3-4565-458B-81A6-623B5BCCA7E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ptos Display" panose="020F0302020204030204"/>
            </a:rPr>
            <a:t>More Filtering Options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FA479-8BB6-4441-9B6A-0753DE1986AF}" type="datetimeFigureOut"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A0B1-49E4-4F36-9B05-0CD0B4A025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7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2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36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Jeremiah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4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35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2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53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5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Olivia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Nick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0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Nick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0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Jeremiah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4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Olivia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7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Sarah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0B1-49E4-4F36-9B05-0CD0B4A0254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3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B778955A-09AA-F133-7501-C1AA8FE2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77" y="1962150"/>
            <a:ext cx="4257675" cy="29337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B11898F-373C-01E7-799E-C689D6C8FF4E}"/>
              </a:ext>
            </a:extLst>
          </p:cNvPr>
          <p:cNvSpPr>
            <a:spLocks noGrp="1"/>
          </p:cNvSpPr>
          <p:nvPr/>
        </p:nvSpPr>
        <p:spPr>
          <a:xfrm>
            <a:off x="6782225" y="1211523"/>
            <a:ext cx="4095279" cy="4659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Dr. Akbas</a:t>
            </a:r>
            <a:endParaRPr lang="en-US">
              <a:latin typeface="Bahnschrift"/>
            </a:endParaRPr>
          </a:p>
          <a:p>
            <a:pPr algn="l"/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Joseph </a:t>
            </a:r>
            <a:r>
              <a:rPr lang="en-US" sz="3200" err="1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Alesandrini</a:t>
            </a:r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Sarah Gleixner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Olivia Meholic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Troy Neubauer</a:t>
            </a: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Nicolas Rodriguez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Jeremiah Webb</a:t>
            </a:r>
            <a:endParaRPr lang="en-US">
              <a:latin typeface="Bahnschrift"/>
              <a:ea typeface="Calibri"/>
              <a:cs typeface="Calibri"/>
            </a:endParaRPr>
          </a:p>
          <a:p>
            <a:pPr algn="l"/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592724-6F08-C692-456C-B83629B3BA93}"/>
              </a:ext>
            </a:extLst>
          </p:cNvPr>
          <p:cNvSpPr>
            <a:spLocks noGrp="1"/>
          </p:cNvSpPr>
          <p:nvPr/>
        </p:nvSpPr>
        <p:spPr>
          <a:xfrm>
            <a:off x="2637622" y="374306"/>
            <a:ext cx="6907576" cy="134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ptos Display"/>
                <a:cs typeface="Calibri Light"/>
              </a:rPr>
              <a:t>Video Demonstration</a:t>
            </a:r>
            <a:endParaRPr lang="en-US" sz="5400" b="1">
              <a:latin typeface="Aptos Display"/>
              <a:ea typeface="Calibri Light"/>
              <a:cs typeface="Calibri Light"/>
            </a:endParaRPr>
          </a:p>
        </p:txBody>
      </p:sp>
      <p:pic>
        <p:nvPicPr>
          <p:cNvPr id="2" name="Screen Recording 2024-04-18 at 11.46.19 AM">
            <a:hlinkClick r:id="" action="ppaction://media"/>
            <a:extLst>
              <a:ext uri="{FF2B5EF4-FFF2-40B4-BE49-F238E27FC236}">
                <a16:creationId xmlns:a16="http://schemas.microsoft.com/office/drawing/2014/main" id="{89C69AC7-A631-8958-D736-105C67A1F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3308" y="1714157"/>
            <a:ext cx="8545383" cy="46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F98B0-20A1-C6BD-5672-4944019F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1153572"/>
            <a:ext cx="3853542" cy="4461163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cs typeface="Calibri Light"/>
              </a:rPr>
              <a:t>Our Recommendation Approach</a:t>
            </a:r>
            <a:endParaRPr lang="en-US" sz="36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BDDB96-DE56-5F7A-A392-39282F0E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965" y="8199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 panose="020F0502020204030204"/>
              </a:rPr>
              <a:t>Matching multiple-choice survey questions to tools in database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 panose="020F0502020204030204"/>
              </a:rPr>
              <a:t>Requires storing information with each tool that is directly related to a survey question</a:t>
            </a:r>
            <a:endParaRPr lang="en-US">
              <a:ea typeface="Calibri"/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 panose="020F0502020204030204"/>
              </a:rPr>
              <a:t>E.g. Storing </a:t>
            </a:r>
            <a:r>
              <a:rPr lang="en-US" err="1">
                <a:cs typeface="Calibri" panose="020F0502020204030204"/>
              </a:rPr>
              <a:t>cloud_capable</a:t>
            </a:r>
            <a:r>
              <a:rPr lang="en-US">
                <a:cs typeface="Calibri" panose="020F0502020204030204"/>
              </a:rPr>
              <a:t> for each tool</a:t>
            </a:r>
            <a:endParaRPr lang="en-US">
              <a:ea typeface="Calibri"/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AI search with descriptions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E70F8-D2AD-1BE0-A2EC-0A9DC13BC768}"/>
              </a:ext>
            </a:extLst>
          </p:cNvPr>
          <p:cNvSpPr txBox="1"/>
          <p:nvPr/>
        </p:nvSpPr>
        <p:spPr>
          <a:xfrm>
            <a:off x="11710147" y="6443382"/>
            <a:ext cx="381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8283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22126-7D30-9FC3-574A-CE892978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Upload Tool Demo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F96B-1432-5A40-46E9-5EE7FBC3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en-US" sz="3200"/>
              <a:t>Researchers can add any new categories</a:t>
            </a:r>
          </a:p>
          <a:p>
            <a:r>
              <a:rPr lang="en-US" sz="3200"/>
              <a:t>Admins only can Approve &amp; Deny</a:t>
            </a:r>
          </a:p>
          <a:p>
            <a:r>
              <a:rPr lang="en-US" sz="3200"/>
              <a:t>Enables additional options for filtering</a:t>
            </a:r>
          </a:p>
        </p:txBody>
      </p:sp>
    </p:spTree>
    <p:extLst>
      <p:ext uri="{BB962C8B-B14F-4D97-AF65-F5344CB8AC3E}">
        <p14:creationId xmlns:p14="http://schemas.microsoft.com/office/powerpoint/2010/main" val="235299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550D-5FCB-AA36-5B42-381261DC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234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Updated Attributes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1FF9D6-9E9F-33B6-B7FD-346C3D277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837174"/>
              </p:ext>
            </p:extLst>
          </p:nvPr>
        </p:nvGraphicFramePr>
        <p:xfrm>
          <a:off x="849086" y="1717454"/>
          <a:ext cx="10501085" cy="423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019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68BF3-8BC0-6A82-DC3F-F1C79713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80" y="376044"/>
            <a:ext cx="5600873" cy="1188950"/>
          </a:xfrm>
        </p:spPr>
        <p:txBody>
          <a:bodyPr anchor="b">
            <a:normAutofit/>
          </a:bodyPr>
          <a:lstStyle/>
          <a:p>
            <a:r>
              <a:rPr lang="en-US" sz="5400" b="1"/>
              <a:t>Updated Research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EEF89-6650-D976-24B5-9120CE0A2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362290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403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22126-7D30-9FC3-574A-CE892978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574" y="4341668"/>
            <a:ext cx="5561938" cy="25135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5400" b="1"/>
            </a:br>
            <a:r>
              <a:rPr lang="en-US" sz="5400" b="1" kern="1200">
                <a:latin typeface="+mj-lt"/>
                <a:ea typeface="+mj-ea"/>
                <a:cs typeface="+mj-cs"/>
              </a:rPr>
              <a:t>Questionnaire</a:t>
            </a:r>
            <a:br>
              <a:rPr lang="en-US" sz="5400" b="1"/>
            </a:br>
            <a:r>
              <a:rPr lang="en-US" sz="5400" b="1" kern="1200">
                <a:latin typeface="+mj-lt"/>
                <a:ea typeface="+mj-ea"/>
                <a:cs typeface="+mj-cs"/>
              </a:rPr>
              <a:t>Report</a:t>
            </a:r>
            <a:br>
              <a:rPr lang="en-US" sz="5400" b="1"/>
            </a:br>
            <a:r>
              <a:rPr lang="en-US" sz="5400" b="1" kern="1200">
                <a:latin typeface="+mj-lt"/>
                <a:ea typeface="+mj-ea"/>
                <a:cs typeface="+mj-cs"/>
              </a:rPr>
              <a:t>Report Menu </a:t>
            </a:r>
            <a:br>
              <a:rPr lang="en-US" sz="5400" b="1"/>
            </a:br>
            <a:br>
              <a:rPr lang="en-US" sz="5400" b="1"/>
            </a:br>
            <a:endParaRPr lang="en-US" sz="5400" b="1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402B7-0A0D-2A68-8182-A6A3428C5650}"/>
              </a:ext>
            </a:extLst>
          </p:cNvPr>
          <p:cNvSpPr txBox="1"/>
          <p:nvPr/>
        </p:nvSpPr>
        <p:spPr>
          <a:xfrm>
            <a:off x="3918858" y="1121228"/>
            <a:ext cx="44413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>
                <a:latin typeface="Aptos Display"/>
              </a:rPr>
              <a:t>Live Demo</a:t>
            </a:r>
            <a:r>
              <a:rPr lang="en-US" sz="7200">
                <a:latin typeface="Aptos Display"/>
              </a:rPr>
              <a:t>​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7595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F2CE9-06E5-8D2C-46D4-7AB2A17D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Data Storage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2E17-1C65-C645-7C5D-3E45B748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919401"/>
            <a:ext cx="6906491" cy="3430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Arial"/>
                <a:cs typeface="Arial"/>
              </a:rPr>
              <a:t>Partition key – Tool Function</a:t>
            </a:r>
          </a:p>
          <a:p>
            <a:r>
              <a:rPr lang="en-US" sz="3600">
                <a:latin typeface="Arial"/>
                <a:cs typeface="Arial"/>
              </a:rPr>
              <a:t>Sort key - ID</a:t>
            </a:r>
          </a:p>
          <a:p>
            <a:r>
              <a:rPr lang="en-US" sz="3600">
                <a:latin typeface="Arial"/>
                <a:cs typeface="Arial"/>
              </a:rPr>
              <a:t>Example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3200">
                <a:latin typeface="Arial"/>
                <a:cs typeface="Arial"/>
              </a:rPr>
              <a:t>"</a:t>
            </a:r>
            <a:r>
              <a:rPr lang="en-US" sz="3200" err="1">
                <a:latin typeface="Arial"/>
                <a:cs typeface="Arial"/>
              </a:rPr>
              <a:t>Industrial_Control_Systems</a:t>
            </a:r>
            <a:r>
              <a:rPr lang="en-US" sz="3200">
                <a:latin typeface="Arial"/>
                <a:cs typeface="Arial"/>
              </a:rPr>
              <a:t>"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3200">
                <a:latin typeface="Arial"/>
                <a:cs typeface="Arial"/>
              </a:rPr>
              <a:t>"ICS_07"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8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602E0-EC8D-DDBF-BB84-D8B43724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cs typeface="Calibri Light"/>
              </a:rPr>
              <a:t>T</a:t>
            </a:r>
            <a:r>
              <a:rPr lang="en-US" sz="5400" b="1">
                <a:solidFill>
                  <a:schemeClr val="bg1"/>
                </a:solidFill>
                <a:latin typeface="Aptos Display"/>
                <a:cs typeface="Calibri Light"/>
              </a:rPr>
              <a:t>esting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58CC9-730A-B90B-74D3-216774917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30607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B171645E-6FAA-53E5-11BD-44A35D0241DA}"/>
              </a:ext>
            </a:extLst>
          </p:cNvPr>
          <p:cNvSpPr txBox="1"/>
          <p:nvPr/>
        </p:nvSpPr>
        <p:spPr>
          <a:xfrm>
            <a:off x="11710147" y="6443382"/>
            <a:ext cx="381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2018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71F8-478D-95D2-209E-5D446069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42" y="284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Aptos Display"/>
              </a:rPr>
              <a:t>Future Development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87A3866-47BD-0F1E-9586-D97DC5EC8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5955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23E2B984-AB90-0124-F357-20634419D672}"/>
              </a:ext>
            </a:extLst>
          </p:cNvPr>
          <p:cNvSpPr txBox="1"/>
          <p:nvPr/>
        </p:nvSpPr>
        <p:spPr>
          <a:xfrm>
            <a:off x="11710147" y="6443382"/>
            <a:ext cx="381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6704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2EE53-3454-DEAF-1A3A-C63BF59330B5}"/>
              </a:ext>
            </a:extLst>
          </p:cNvPr>
          <p:cNvSpPr>
            <a:spLocks noGrp="1"/>
          </p:cNvSpPr>
          <p:nvPr/>
        </p:nvSpPr>
        <p:spPr>
          <a:xfrm>
            <a:off x="1201413" y="2154536"/>
            <a:ext cx="4132215" cy="254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bg1"/>
                </a:solidFill>
                <a:latin typeface="Aptos Display"/>
                <a:ea typeface="Calibri Light"/>
                <a:cs typeface="Calibri Light"/>
              </a:rPr>
              <a:t>Description</a:t>
            </a:r>
            <a:endParaRPr lang="en-US" sz="5400" b="1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C9D7F-A4D4-9E61-845B-535FA6FBBCC4}"/>
              </a:ext>
            </a:extLst>
          </p:cNvPr>
          <p:cNvSpPr>
            <a:spLocks noGrp="1"/>
          </p:cNvSpPr>
          <p:nvPr/>
        </p:nvSpPr>
        <p:spPr>
          <a:xfrm>
            <a:off x="5926667" y="1870061"/>
            <a:ext cx="5532202" cy="311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Bahnschrift"/>
                <a:cs typeface="Times New Roman"/>
              </a:rPr>
              <a:t>A public website that will enable users to filter through a database of cybersecurity tools depending on their needs (commercial, personal, etc.) and generate a report summarizing all recommended tools</a:t>
            </a:r>
            <a:endParaRPr lang="en-US">
              <a:solidFill>
                <a:schemeClr val="bg1"/>
              </a:solidFill>
              <a:latin typeface="Bahnschrift"/>
              <a:cs typeface="Calibri" panose="020F0502020204030204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81275E-2EA9-C9E2-2BE6-C4A777226683}"/>
              </a:ext>
            </a:extLst>
          </p:cNvPr>
          <p:cNvCxnSpPr/>
          <p:nvPr/>
        </p:nvCxnSpPr>
        <p:spPr>
          <a:xfrm flipV="1">
            <a:off x="998632" y="1624130"/>
            <a:ext cx="4135627" cy="9649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D228B1-2567-C6BA-7180-66092E746EF0}"/>
              </a:ext>
            </a:extLst>
          </p:cNvPr>
          <p:cNvCxnSpPr>
            <a:cxnSpLocks/>
          </p:cNvCxnSpPr>
          <p:nvPr/>
        </p:nvCxnSpPr>
        <p:spPr>
          <a:xfrm flipV="1">
            <a:off x="1000931" y="5230232"/>
            <a:ext cx="4128724" cy="445"/>
          </a:xfrm>
          <a:prstGeom prst="straightConnector1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2EE53-3454-DEAF-1A3A-C63BF59330B5}"/>
              </a:ext>
            </a:extLst>
          </p:cNvPr>
          <p:cNvSpPr>
            <a:spLocks noGrp="1"/>
          </p:cNvSpPr>
          <p:nvPr/>
        </p:nvSpPr>
        <p:spPr>
          <a:xfrm>
            <a:off x="2876320" y="374306"/>
            <a:ext cx="6439360" cy="134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ptos Display"/>
                <a:ea typeface="Calibri Light"/>
                <a:cs typeface="Calibri Light"/>
              </a:rPr>
              <a:t>Project Background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95DB86C-C8A0-E075-6468-7610F39B1327}"/>
              </a:ext>
            </a:extLst>
          </p:cNvPr>
          <p:cNvGraphicFramePr>
            <a:graphicFrameLocks noGrp="1"/>
          </p:cNvGraphicFramePr>
          <p:nvPr/>
        </p:nvGraphicFramePr>
        <p:xfrm>
          <a:off x="981075" y="19685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899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D33B1-CEC2-1108-F792-DA78FB8FB76C}"/>
              </a:ext>
            </a:extLst>
          </p:cNvPr>
          <p:cNvSpPr>
            <a:spLocks noGrp="1"/>
          </p:cNvSpPr>
          <p:nvPr/>
        </p:nvSpPr>
        <p:spPr>
          <a:xfrm>
            <a:off x="3408802" y="824254"/>
            <a:ext cx="5374396" cy="134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Aptos Display"/>
                <a:ea typeface="Calibri Light"/>
                <a:cs typeface="Calibri Light"/>
              </a:rPr>
              <a:t>Customer Needs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A41F89-835B-7FAE-FFDD-E4DD257525C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734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AD33B1-CEC2-1108-F792-DA78FB8FB76C}"/>
              </a:ext>
            </a:extLst>
          </p:cNvPr>
          <p:cNvSpPr>
            <a:spLocks noGrp="1"/>
          </p:cNvSpPr>
          <p:nvPr/>
        </p:nvSpPr>
        <p:spPr>
          <a:xfrm>
            <a:off x="1600200" y="565754"/>
            <a:ext cx="9271876" cy="1151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b="1">
                <a:latin typeface="Aptos Display"/>
                <a:ea typeface="Calibri Light"/>
                <a:cs typeface="Calibri Light"/>
              </a:rPr>
              <a:t>Business Solution - </a:t>
            </a:r>
            <a:r>
              <a:rPr lang="en-US" sz="5400" b="1" err="1">
                <a:latin typeface="Aptos Display"/>
                <a:ea typeface="Calibri Light"/>
                <a:cs typeface="Calibri Light"/>
              </a:rPr>
              <a:t>CyberTools</a:t>
            </a:r>
            <a:endParaRPr lang="en-US" sz="5400" b="1">
              <a:latin typeface="Aptos Display"/>
              <a:ea typeface="Calibri Light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A41F89-835B-7FAE-FFDD-E4DD25752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1986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20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AD33B1-CEC2-1108-F792-DA78FB8FB76C}"/>
              </a:ext>
            </a:extLst>
          </p:cNvPr>
          <p:cNvSpPr>
            <a:spLocks noGrp="1"/>
          </p:cNvSpPr>
          <p:nvPr/>
        </p:nvSpPr>
        <p:spPr>
          <a:xfrm>
            <a:off x="1228110" y="11033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Technical Solution</a:t>
            </a:r>
          </a:p>
          <a:p>
            <a:pPr>
              <a:spcAft>
                <a:spcPts val="600"/>
              </a:spcAft>
            </a:pPr>
            <a:r>
              <a:rPr lang="en-US" sz="5400" b="1" err="1"/>
              <a:t>CyberTools</a:t>
            </a:r>
            <a:endParaRPr lang="en-US" sz="5400" b="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619B82CC-D5A4-DFD2-4028-06743D3B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1960263"/>
            <a:ext cx="5536001" cy="2878721"/>
          </a:xfrm>
          <a:prstGeom prst="rect">
            <a:avLst/>
          </a:prstGeom>
        </p:spPr>
      </p:pic>
      <p:pic>
        <p:nvPicPr>
          <p:cNvPr id="5" name="Picture 4" descr="The Rust Programming Language · GitHub">
            <a:extLst>
              <a:ext uri="{FF2B5EF4-FFF2-40B4-BE49-F238E27FC236}">
                <a16:creationId xmlns:a16="http://schemas.microsoft.com/office/drawing/2014/main" id="{1FF2CDE2-4B1C-8810-66E3-D27B58A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597" y="4149692"/>
            <a:ext cx="1104412" cy="1056543"/>
          </a:xfrm>
          <a:prstGeom prst="rect">
            <a:avLst/>
          </a:prstGeom>
        </p:spPr>
      </p:pic>
      <p:pic>
        <p:nvPicPr>
          <p:cNvPr id="6" name="Picture 5" descr="File:JavaScript-logo.png - Wikipedia">
            <a:extLst>
              <a:ext uri="{FF2B5EF4-FFF2-40B4-BE49-F238E27FC236}">
                <a16:creationId xmlns:a16="http://schemas.microsoft.com/office/drawing/2014/main" id="{C9AD4B14-6501-8216-F0A0-F1E0BABB0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" y="4152900"/>
            <a:ext cx="1057275" cy="1057275"/>
          </a:xfrm>
          <a:prstGeom prst="rect">
            <a:avLst/>
          </a:prstGeom>
        </p:spPr>
      </p:pic>
      <p:pic>
        <p:nvPicPr>
          <p:cNvPr id="8" name="Picture 7" descr="Python (programming language) - Wikipedia">
            <a:extLst>
              <a:ext uri="{FF2B5EF4-FFF2-40B4-BE49-F238E27FC236}">
                <a16:creationId xmlns:a16="http://schemas.microsoft.com/office/drawing/2014/main" id="{8D718D95-BAD2-1670-42F3-2C719B226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155519"/>
            <a:ext cx="962025" cy="10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1FDE03D-5D41-AA72-7A51-44DF0984E29A}"/>
              </a:ext>
            </a:extLst>
          </p:cNvPr>
          <p:cNvSpPr txBox="1"/>
          <p:nvPr/>
        </p:nvSpPr>
        <p:spPr>
          <a:xfrm>
            <a:off x="575733" y="614218"/>
            <a:ext cx="1142009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>
                <a:latin typeface="+mj-lt"/>
                <a:ea typeface="+mj-ea"/>
                <a:cs typeface="+mj-cs"/>
              </a:rPr>
              <a:t>Wireframe vs. Product: Dashboard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A271EA-8D10-3A32-2672-299DAC08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8" y="2343003"/>
            <a:ext cx="4610100" cy="3114675"/>
          </a:xfrm>
          <a:prstGeom prst="rect">
            <a:avLst/>
          </a:prstGeom>
        </p:spPr>
      </p:pic>
      <p:pic>
        <p:nvPicPr>
          <p:cNvPr id="6" name="Picture 5" descr="File:Arrow east.svg - Wikipedia">
            <a:extLst>
              <a:ext uri="{FF2B5EF4-FFF2-40B4-BE49-F238E27FC236}">
                <a16:creationId xmlns:a16="http://schemas.microsoft.com/office/drawing/2014/main" id="{5555D4A6-ECFD-03C3-9080-9FC1ABC7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69" y="3628682"/>
            <a:ext cx="666750" cy="2762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61E9B3-66B3-019C-67B1-13CE208C8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272" y="2250451"/>
            <a:ext cx="6096000" cy="33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22126-7D30-9FC3-574A-CE892978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Tool Research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9698C7-37D5-9DEC-F911-1C8D12CD6D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3640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486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1ABF9B-C053-93D3-4937-81124C579242}"/>
              </a:ext>
            </a:extLst>
          </p:cNvPr>
          <p:cNvSpPr txBox="1"/>
          <p:nvPr/>
        </p:nvSpPr>
        <p:spPr>
          <a:xfrm>
            <a:off x="-3765" y="131849"/>
            <a:ext cx="124685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latin typeface="Aptos Display"/>
                <a:ea typeface="+mj-ea"/>
                <a:cs typeface="Calibri Light"/>
              </a:rPr>
              <a:t>Wireframe</a:t>
            </a:r>
            <a:r>
              <a:rPr lang="en-US" sz="5400" b="1">
                <a:latin typeface="Aptos Display"/>
              </a:rPr>
              <a:t> vs. Product: Filter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802FC7-69D6-9538-328F-3451D1EE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" y="2013731"/>
            <a:ext cx="5107337" cy="3515047"/>
          </a:xfrm>
          <a:prstGeom prst="rect">
            <a:avLst/>
          </a:prstGeom>
        </p:spPr>
      </p:pic>
      <p:pic>
        <p:nvPicPr>
          <p:cNvPr id="6" name="Picture 5" descr="File:Arrow east.svg - Wikipedia">
            <a:extLst>
              <a:ext uri="{FF2B5EF4-FFF2-40B4-BE49-F238E27FC236}">
                <a16:creationId xmlns:a16="http://schemas.microsoft.com/office/drawing/2014/main" id="{404E468E-9F00-FEFB-F48F-C0B891F99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54" y="3387751"/>
            <a:ext cx="666750" cy="2762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6C087A-0CDC-B95B-9681-96C49C54C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03" y="1152587"/>
            <a:ext cx="4888423" cy="261500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3F1525-8CB5-D2FD-91B5-6B98ACF00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173" y="3908668"/>
            <a:ext cx="4894881" cy="26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2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 Research</vt:lpstr>
      <vt:lpstr>PowerPoint Presentation</vt:lpstr>
      <vt:lpstr>PowerPoint Presentation</vt:lpstr>
      <vt:lpstr>Our Recommendation Approach</vt:lpstr>
      <vt:lpstr>Upload Tool Demo</vt:lpstr>
      <vt:lpstr>Updated Attributes</vt:lpstr>
      <vt:lpstr>Updated Research</vt:lpstr>
      <vt:lpstr> Questionnaire Report Report Menu   </vt:lpstr>
      <vt:lpstr>Data Storage</vt:lpstr>
      <vt:lpstr>Testing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2024-04-16T18:22:21Z</dcterms:created>
  <dcterms:modified xsi:type="dcterms:W3CDTF">2024-04-18T19:13:12Z</dcterms:modified>
</cp:coreProperties>
</file>